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1.wmf" ContentType="image/x-wmf"/>
  <Override PartName="/ppt/media/image22.jpeg" ContentType="image/jpeg"/>
  <Override PartName="/ppt/media/image10.wmf" ContentType="image/x-wmf"/>
  <Override PartName="/ppt/media/image32.png" ContentType="image/png"/>
  <Override PartName="/ppt/media/image2.png" ContentType="image/png"/>
  <Override PartName="/ppt/media/image25.jpeg" ContentType="image/jpeg"/>
  <Override PartName="/ppt/media/image6.wmf" ContentType="image/x-wmf"/>
  <Override PartName="/ppt/media/image11.wmf" ContentType="image/x-wmf"/>
  <Override PartName="/ppt/media/image26.png" ContentType="image/png"/>
  <Override PartName="/ppt/media/image17.jpeg" ContentType="image/jpeg"/>
  <Override PartName="/ppt/media/image27.png" ContentType="image/png"/>
  <Override PartName="/ppt/media/image12.wmf" ContentType="image/x-wmf"/>
  <Override PartName="/ppt/media/image7.wmf" ContentType="image/x-wmf"/>
  <Override PartName="/ppt/media/image8.wmf" ContentType="image/x-wmf"/>
  <Override PartName="/ppt/media/image30.png" ContentType="image/png"/>
  <Override PartName="/ppt/media/image31.png" ContentType="image/png"/>
  <Override PartName="/ppt/media/image4.wmf" ContentType="image/x-wmf"/>
  <Override PartName="/ppt/media/image13.jpeg" ContentType="image/jpeg"/>
  <Override PartName="/ppt/media/image23.png" ContentType="image/png"/>
  <Override PartName="/ppt/media/image3.wmf" ContentType="image/x-wmf"/>
  <Override PartName="/ppt/media/image9.jpeg" ContentType="image/jpeg"/>
  <Override PartName="/ppt/media/image14.jpeg" ContentType="image/jpeg"/>
  <Override PartName="/ppt/media/image5.wmf" ContentType="image/x-wmf"/>
  <Override PartName="/ppt/media/image16.jpeg" ContentType="image/jpeg"/>
  <Override PartName="/ppt/media/image15.png" ContentType="image/png"/>
  <Override PartName="/ppt/media/image18.jpeg" ContentType="image/jpeg"/>
  <Override PartName="/ppt/media/image19.png" ContentType="image/png"/>
  <Override PartName="/ppt/media/image21.png" ContentType="image/png"/>
  <Override PartName="/ppt/media/image20.png" ContentType="image/png"/>
  <Override PartName="/ppt/media/image24.png" ContentType="image/png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77800" y="341280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08" name="PlaceHolder 4"/>
          <p:cNvSpPr>
            <a:spLocks noGrp="1"/>
          </p:cNvSpPr>
          <p:nvPr>
            <p:ph/>
          </p:nvPr>
        </p:nvSpPr>
        <p:spPr>
          <a:xfrm>
            <a:off x="623268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/>
          </p:nvPr>
        </p:nvSpPr>
        <p:spPr>
          <a:xfrm>
            <a:off x="577800" y="341280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20" name="PlaceHolder 5"/>
          <p:cNvSpPr>
            <a:spLocks noGrp="1"/>
          </p:cNvSpPr>
          <p:nvPr>
            <p:ph/>
          </p:nvPr>
        </p:nvSpPr>
        <p:spPr>
          <a:xfrm>
            <a:off x="623268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430920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804024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25" name="PlaceHolder 5"/>
          <p:cNvSpPr>
            <a:spLocks noGrp="1"/>
          </p:cNvSpPr>
          <p:nvPr>
            <p:ph/>
          </p:nvPr>
        </p:nvSpPr>
        <p:spPr>
          <a:xfrm>
            <a:off x="57780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26" name="PlaceHolder 6"/>
          <p:cNvSpPr>
            <a:spLocks noGrp="1"/>
          </p:cNvSpPr>
          <p:nvPr>
            <p:ph/>
          </p:nvPr>
        </p:nvSpPr>
        <p:spPr>
          <a:xfrm>
            <a:off x="430920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27" name="PlaceHolder 7"/>
          <p:cNvSpPr>
            <a:spLocks noGrp="1"/>
          </p:cNvSpPr>
          <p:nvPr>
            <p:ph/>
          </p:nvPr>
        </p:nvSpPr>
        <p:spPr>
          <a:xfrm>
            <a:off x="804024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23268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subTitle"/>
          </p:nvPr>
        </p:nvSpPr>
        <p:spPr>
          <a:xfrm>
            <a:off x="577800" y="836640"/>
            <a:ext cx="1103580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1103580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53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/>
          </p:nvPr>
        </p:nvSpPr>
        <p:spPr>
          <a:xfrm>
            <a:off x="623268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/>
          </p:nvPr>
        </p:nvSpPr>
        <p:spPr>
          <a:xfrm>
            <a:off x="577800" y="341280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69" name="PlaceHolder 5"/>
          <p:cNvSpPr>
            <a:spLocks noGrp="1"/>
          </p:cNvSpPr>
          <p:nvPr>
            <p:ph/>
          </p:nvPr>
        </p:nvSpPr>
        <p:spPr>
          <a:xfrm>
            <a:off x="623268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430920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/>
          </p:nvPr>
        </p:nvSpPr>
        <p:spPr>
          <a:xfrm>
            <a:off x="804024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/>
          </p:nvPr>
        </p:nvSpPr>
        <p:spPr>
          <a:xfrm>
            <a:off x="57780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/>
          </p:nvPr>
        </p:nvSpPr>
        <p:spPr>
          <a:xfrm>
            <a:off x="430920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/>
          </p:nvPr>
        </p:nvSpPr>
        <p:spPr>
          <a:xfrm>
            <a:off x="804024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/>
          </p:nvPr>
        </p:nvSpPr>
        <p:spPr>
          <a:xfrm>
            <a:off x="430920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/>
          </p:nvPr>
        </p:nvSpPr>
        <p:spPr>
          <a:xfrm>
            <a:off x="804024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74" name="PlaceHolder 5"/>
          <p:cNvSpPr>
            <a:spLocks noGrp="1"/>
          </p:cNvSpPr>
          <p:nvPr>
            <p:ph/>
          </p:nvPr>
        </p:nvSpPr>
        <p:spPr>
          <a:xfrm>
            <a:off x="57780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75" name="PlaceHolder 6"/>
          <p:cNvSpPr>
            <a:spLocks noGrp="1"/>
          </p:cNvSpPr>
          <p:nvPr>
            <p:ph/>
          </p:nvPr>
        </p:nvSpPr>
        <p:spPr>
          <a:xfrm>
            <a:off x="430920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76" name="PlaceHolder 7"/>
          <p:cNvSpPr>
            <a:spLocks noGrp="1"/>
          </p:cNvSpPr>
          <p:nvPr>
            <p:ph/>
          </p:nvPr>
        </p:nvSpPr>
        <p:spPr>
          <a:xfrm>
            <a:off x="804024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type="subTitle"/>
          </p:nvPr>
        </p:nvSpPr>
        <p:spPr>
          <a:xfrm>
            <a:off x="577800" y="836640"/>
            <a:ext cx="1103580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1103580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03" name="PlaceHolder 4"/>
          <p:cNvSpPr>
            <a:spLocks noGrp="1"/>
          </p:cNvSpPr>
          <p:nvPr>
            <p:ph/>
          </p:nvPr>
        </p:nvSpPr>
        <p:spPr>
          <a:xfrm>
            <a:off x="623268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06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07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/>
          </p:nvPr>
        </p:nvSpPr>
        <p:spPr>
          <a:xfrm>
            <a:off x="577800" y="341280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14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15" name="PlaceHolder 5"/>
          <p:cNvSpPr>
            <a:spLocks noGrp="1"/>
          </p:cNvSpPr>
          <p:nvPr>
            <p:ph/>
          </p:nvPr>
        </p:nvSpPr>
        <p:spPr>
          <a:xfrm>
            <a:off x="623268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18" name="PlaceHolder 3"/>
          <p:cNvSpPr>
            <a:spLocks noGrp="1"/>
          </p:cNvSpPr>
          <p:nvPr>
            <p:ph/>
          </p:nvPr>
        </p:nvSpPr>
        <p:spPr>
          <a:xfrm>
            <a:off x="430920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19" name="PlaceHolder 4"/>
          <p:cNvSpPr>
            <a:spLocks noGrp="1"/>
          </p:cNvSpPr>
          <p:nvPr>
            <p:ph/>
          </p:nvPr>
        </p:nvSpPr>
        <p:spPr>
          <a:xfrm>
            <a:off x="804024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20" name="PlaceHolder 5"/>
          <p:cNvSpPr>
            <a:spLocks noGrp="1"/>
          </p:cNvSpPr>
          <p:nvPr>
            <p:ph/>
          </p:nvPr>
        </p:nvSpPr>
        <p:spPr>
          <a:xfrm>
            <a:off x="57780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21" name="PlaceHolder 6"/>
          <p:cNvSpPr>
            <a:spLocks noGrp="1"/>
          </p:cNvSpPr>
          <p:nvPr>
            <p:ph/>
          </p:nvPr>
        </p:nvSpPr>
        <p:spPr>
          <a:xfrm>
            <a:off x="430920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22" name="PlaceHolder 7"/>
          <p:cNvSpPr>
            <a:spLocks noGrp="1"/>
          </p:cNvSpPr>
          <p:nvPr>
            <p:ph/>
          </p:nvPr>
        </p:nvSpPr>
        <p:spPr>
          <a:xfrm>
            <a:off x="804024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577800" y="836640"/>
            <a:ext cx="1103580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1103580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577800" y="836640"/>
            <a:ext cx="1103580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23268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577800" y="341280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623268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30920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804024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57780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430920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804024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577800" y="836640"/>
            <a:ext cx="1103580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1103580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1103580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23268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577800" y="341280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623268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30920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804024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/>
          </p:nvPr>
        </p:nvSpPr>
        <p:spPr>
          <a:xfrm>
            <a:off x="57780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41" name="PlaceHolder 6"/>
          <p:cNvSpPr>
            <a:spLocks noGrp="1"/>
          </p:cNvSpPr>
          <p:nvPr>
            <p:ph/>
          </p:nvPr>
        </p:nvSpPr>
        <p:spPr>
          <a:xfrm>
            <a:off x="430920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42" name="PlaceHolder 7"/>
          <p:cNvSpPr>
            <a:spLocks noGrp="1"/>
          </p:cNvSpPr>
          <p:nvPr>
            <p:ph/>
          </p:nvPr>
        </p:nvSpPr>
        <p:spPr>
          <a:xfrm>
            <a:off x="804024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>
          <a:xfrm>
            <a:off x="577800" y="836640"/>
            <a:ext cx="1103580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1103580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623268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577800" y="341280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/>
          </p:nvPr>
        </p:nvSpPr>
        <p:spPr>
          <a:xfrm>
            <a:off x="623268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30920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804024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/>
          </p:nvPr>
        </p:nvSpPr>
        <p:spPr>
          <a:xfrm>
            <a:off x="57780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/>
          </p:nvPr>
        </p:nvSpPr>
        <p:spPr>
          <a:xfrm>
            <a:off x="430920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91" name="PlaceHolder 7"/>
          <p:cNvSpPr>
            <a:spLocks noGrp="1"/>
          </p:cNvSpPr>
          <p:nvPr>
            <p:ph/>
          </p:nvPr>
        </p:nvSpPr>
        <p:spPr>
          <a:xfrm>
            <a:off x="804024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subTitle"/>
          </p:nvPr>
        </p:nvSpPr>
        <p:spPr>
          <a:xfrm>
            <a:off x="577800" y="836640"/>
            <a:ext cx="1103580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1103580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623268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577800" y="341280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/>
          </p:nvPr>
        </p:nvSpPr>
        <p:spPr>
          <a:xfrm>
            <a:off x="623268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/>
          </p:nvPr>
        </p:nvSpPr>
        <p:spPr>
          <a:xfrm>
            <a:off x="430920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/>
          </p:nvPr>
        </p:nvSpPr>
        <p:spPr>
          <a:xfrm>
            <a:off x="804024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/>
          </p:nvPr>
        </p:nvSpPr>
        <p:spPr>
          <a:xfrm>
            <a:off x="57780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40" name="PlaceHolder 6"/>
          <p:cNvSpPr>
            <a:spLocks noGrp="1"/>
          </p:cNvSpPr>
          <p:nvPr>
            <p:ph/>
          </p:nvPr>
        </p:nvSpPr>
        <p:spPr>
          <a:xfrm>
            <a:off x="430920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41" name="PlaceHolder 7"/>
          <p:cNvSpPr>
            <a:spLocks noGrp="1"/>
          </p:cNvSpPr>
          <p:nvPr>
            <p:ph/>
          </p:nvPr>
        </p:nvSpPr>
        <p:spPr>
          <a:xfrm>
            <a:off x="804024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ubTitle"/>
          </p:nvPr>
        </p:nvSpPr>
        <p:spPr>
          <a:xfrm>
            <a:off x="577800" y="836640"/>
            <a:ext cx="1103580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1103580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623268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577800" y="341280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/>
          </p:nvPr>
        </p:nvSpPr>
        <p:spPr>
          <a:xfrm>
            <a:off x="623268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430920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804024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/>
          </p:nvPr>
        </p:nvSpPr>
        <p:spPr>
          <a:xfrm>
            <a:off x="57780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89" name="PlaceHolder 6"/>
          <p:cNvSpPr>
            <a:spLocks noGrp="1"/>
          </p:cNvSpPr>
          <p:nvPr>
            <p:ph/>
          </p:nvPr>
        </p:nvSpPr>
        <p:spPr>
          <a:xfrm>
            <a:off x="430920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90" name="PlaceHolder 7"/>
          <p:cNvSpPr>
            <a:spLocks noGrp="1"/>
          </p:cNvSpPr>
          <p:nvPr>
            <p:ph/>
          </p:nvPr>
        </p:nvSpPr>
        <p:spPr>
          <a:xfrm>
            <a:off x="804024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subTitle"/>
          </p:nvPr>
        </p:nvSpPr>
        <p:spPr>
          <a:xfrm>
            <a:off x="577800" y="836640"/>
            <a:ext cx="1103580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1103580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623268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623268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577800" y="341280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30" name="PlaceHolder 5"/>
          <p:cNvSpPr>
            <a:spLocks noGrp="1"/>
          </p:cNvSpPr>
          <p:nvPr>
            <p:ph/>
          </p:nvPr>
        </p:nvSpPr>
        <p:spPr>
          <a:xfrm>
            <a:off x="623268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/>
          </p:nvPr>
        </p:nvSpPr>
        <p:spPr>
          <a:xfrm>
            <a:off x="430920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/>
          </p:nvPr>
        </p:nvSpPr>
        <p:spPr>
          <a:xfrm>
            <a:off x="804024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/>
          </p:nvPr>
        </p:nvSpPr>
        <p:spPr>
          <a:xfrm>
            <a:off x="57780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36" name="PlaceHolder 6"/>
          <p:cNvSpPr>
            <a:spLocks noGrp="1"/>
          </p:cNvSpPr>
          <p:nvPr>
            <p:ph/>
          </p:nvPr>
        </p:nvSpPr>
        <p:spPr>
          <a:xfrm>
            <a:off x="430920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37" name="PlaceHolder 7"/>
          <p:cNvSpPr>
            <a:spLocks noGrp="1"/>
          </p:cNvSpPr>
          <p:nvPr>
            <p:ph/>
          </p:nvPr>
        </p:nvSpPr>
        <p:spPr>
          <a:xfrm>
            <a:off x="804024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B50D36D-4A4D-417A-A6A9-476F37215C2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subTitle"/>
          </p:nvPr>
        </p:nvSpPr>
        <p:spPr>
          <a:xfrm>
            <a:off x="577800" y="836640"/>
            <a:ext cx="1103580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33CBAD2-2236-49D7-8525-53725503886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1103580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1C9857E-B80F-476E-903C-5B0D156DB1C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86EFD0F-D020-4C5F-B2EE-8802CC5649B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815ED10-D903-41C3-A995-467987C6A78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EA6447B-9A4E-44B0-B564-A58CDAED29C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5C59519-A707-4AB6-A2F6-FC5615C4518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623268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8647A51-CCC3-43CE-9DC5-D138981E981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60496DE-9DB7-4059-AA6F-439475F42D2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/>
          </p:nvPr>
        </p:nvSpPr>
        <p:spPr>
          <a:xfrm>
            <a:off x="577800" y="3412800"/>
            <a:ext cx="110358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0F5D5F1-7BD6-48CE-BEED-75EA3A16BF6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6232680" y="83664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/>
          </p:nvPr>
        </p:nvSpPr>
        <p:spPr>
          <a:xfrm>
            <a:off x="57780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73" name="PlaceHolder 5"/>
          <p:cNvSpPr>
            <a:spLocks noGrp="1"/>
          </p:cNvSpPr>
          <p:nvPr>
            <p:ph/>
          </p:nvPr>
        </p:nvSpPr>
        <p:spPr>
          <a:xfrm>
            <a:off x="6232680" y="3412800"/>
            <a:ext cx="538524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D36DBF1-E08E-4B86-B922-CE7B747966C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/>
          </p:nvPr>
        </p:nvSpPr>
        <p:spPr>
          <a:xfrm>
            <a:off x="430920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/>
          </p:nvPr>
        </p:nvSpPr>
        <p:spPr>
          <a:xfrm>
            <a:off x="8040240" y="83664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/>
          </p:nvPr>
        </p:nvSpPr>
        <p:spPr>
          <a:xfrm>
            <a:off x="57780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79" name="PlaceHolder 6"/>
          <p:cNvSpPr>
            <a:spLocks noGrp="1"/>
          </p:cNvSpPr>
          <p:nvPr>
            <p:ph/>
          </p:nvPr>
        </p:nvSpPr>
        <p:spPr>
          <a:xfrm>
            <a:off x="430920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80" name="PlaceHolder 7"/>
          <p:cNvSpPr>
            <a:spLocks noGrp="1"/>
          </p:cNvSpPr>
          <p:nvPr>
            <p:ph/>
          </p:nvPr>
        </p:nvSpPr>
        <p:spPr>
          <a:xfrm>
            <a:off x="8040240" y="3412800"/>
            <a:ext cx="355320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F50B239-0D4E-461B-B52A-2C0087A6013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subTitle"/>
          </p:nvPr>
        </p:nvSpPr>
        <p:spPr>
          <a:xfrm>
            <a:off x="577800" y="836640"/>
            <a:ext cx="1103580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577800" y="836640"/>
            <a:ext cx="1103580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1.wmf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2.wmf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8.wmf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0.wmf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Textfeld 6"/>
          <p:cNvSpPr/>
          <p:nvPr/>
        </p:nvSpPr>
        <p:spPr>
          <a:xfrm>
            <a:off x="509040" y="18806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Grafik 17" descr=""/>
          <p:cNvPicPr/>
          <p:nvPr/>
        </p:nvPicPr>
        <p:blipFill>
          <a:blip r:embed="rId2"/>
          <a:stretch/>
        </p:blipFill>
        <p:spPr>
          <a:xfrm>
            <a:off x="9509040" y="770040"/>
            <a:ext cx="2387520" cy="834120"/>
          </a:xfrm>
          <a:prstGeom prst="rect">
            <a:avLst/>
          </a:prstGeom>
          <a:ln w="0">
            <a:noFill/>
          </a:ln>
        </p:spPr>
      </p:pic>
      <p:pic>
        <p:nvPicPr>
          <p:cNvPr id="2" name="Grafik 50" descr=""/>
          <p:cNvPicPr/>
          <p:nvPr/>
        </p:nvPicPr>
        <p:blipFill>
          <a:blip r:embed="rId3"/>
          <a:stretch/>
        </p:blipFill>
        <p:spPr>
          <a:xfrm>
            <a:off x="0" y="1654560"/>
            <a:ext cx="12191760" cy="41140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77800" y="2313000"/>
            <a:ext cx="7666560" cy="90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1" lang="de-DE" sz="4800" spc="-1" strike="noStrike" cap="all">
                <a:solidFill>
                  <a:srgbClr val="ffffff"/>
                </a:solidFill>
                <a:latin typeface="Source Sans Pro"/>
                <a:ea typeface="Roboto"/>
              </a:rPr>
              <a:t>Headline Titel &gt;48 PT </a:t>
            </a:r>
            <a:endParaRPr b="0" lang="de-DE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577800" y="4601520"/>
            <a:ext cx="5117760" cy="69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de-DE" sz="2400" spc="-1" strike="noStrike">
                <a:solidFill>
                  <a:srgbClr val="9ac6f3"/>
                </a:solidFill>
                <a:latin typeface="Source Sans Pro"/>
                <a:ea typeface="Roboto"/>
              </a:rPr>
              <a:t>Datum oder URL</a:t>
            </a:r>
            <a:endParaRPr b="0" lang="de-DE" sz="24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" name="Oval 16"/>
          <p:cNvSpPr/>
          <p:nvPr/>
        </p:nvSpPr>
        <p:spPr>
          <a:xfrm>
            <a:off x="8811360" y="4616280"/>
            <a:ext cx="1656000" cy="1656000"/>
          </a:xfrm>
          <a:prstGeom prst="ellipse">
            <a:avLst/>
          </a:prstGeom>
          <a:solidFill>
            <a:srgbClr val="d15e5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 rot="486000">
            <a:off x="8965800" y="5172480"/>
            <a:ext cx="1386360" cy="32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2000" spc="-1" strike="noStrike">
                <a:solidFill>
                  <a:srgbClr val="ffffff"/>
                </a:solidFill>
                <a:latin typeface="Source Sans Pro"/>
                <a:ea typeface="Roboto"/>
              </a:rPr>
              <a:t>TEASER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 rot="486000">
            <a:off x="8923320" y="5606280"/>
            <a:ext cx="1386360" cy="32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ffffff"/>
                </a:solidFill>
                <a:latin typeface="Source Sans Pro Light"/>
                <a:ea typeface="Roboto"/>
              </a:rPr>
              <a:t>Subline</a:t>
            </a:r>
            <a:endParaRPr b="0" lang="de-DE" sz="14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8" name="Rechteck 3"/>
          <p:cNvSpPr/>
          <p:nvPr/>
        </p:nvSpPr>
        <p:spPr>
          <a:xfrm>
            <a:off x="578520" y="5769000"/>
            <a:ext cx="431640" cy="104040"/>
          </a:xfrm>
          <a:prstGeom prst="rect">
            <a:avLst/>
          </a:prstGeom>
          <a:solidFill>
            <a:srgbClr val="004f8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Rechteck 13"/>
          <p:cNvSpPr/>
          <p:nvPr/>
        </p:nvSpPr>
        <p:spPr>
          <a:xfrm>
            <a:off x="1010520" y="5769000"/>
            <a:ext cx="431640" cy="104040"/>
          </a:xfrm>
          <a:prstGeom prst="rect">
            <a:avLst/>
          </a:prstGeom>
          <a:solidFill>
            <a:srgbClr val="6cabe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Rechteck 14"/>
          <p:cNvSpPr/>
          <p:nvPr/>
        </p:nvSpPr>
        <p:spPr>
          <a:xfrm>
            <a:off x="1442160" y="5769000"/>
            <a:ext cx="431640" cy="104040"/>
          </a:xfrm>
          <a:prstGeom prst="rect">
            <a:avLst/>
          </a:prstGeom>
          <a:solidFill>
            <a:srgbClr val="d15e5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Textfeld 12"/>
          <p:cNvSpPr/>
          <p:nvPr/>
        </p:nvSpPr>
        <p:spPr>
          <a:xfrm>
            <a:off x="5996880" y="1130760"/>
            <a:ext cx="3252600" cy="5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100" spc="-1" strike="noStrike">
                <a:solidFill>
                  <a:srgbClr val="184e8b"/>
                </a:solidFill>
                <a:latin typeface="Source Sans Pro"/>
              </a:rPr>
              <a:t>Nur für internen Gebrauch / For Internal Use Only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feld 6"/>
          <p:cNvSpPr/>
          <p:nvPr/>
        </p:nvSpPr>
        <p:spPr>
          <a:xfrm>
            <a:off x="509040" y="18806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577800" y="836640"/>
            <a:ext cx="5339880" cy="4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 cap="all">
                <a:solidFill>
                  <a:srgbClr val="004f84"/>
                </a:solidFill>
                <a:latin typeface="Source Sans Pro"/>
                <a:ea typeface="Roboto"/>
              </a:rPr>
              <a:t>Headline 1.1. blau 24 PT</a:t>
            </a:r>
            <a:endParaRPr b="0" lang="de-DE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577800" y="1502280"/>
            <a:ext cx="5314680" cy="470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ts val="25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600" spc="-1" strike="noStrike">
                <a:solidFill>
                  <a:srgbClr val="000000"/>
                </a:solidFill>
                <a:latin typeface="Source Sans Pro Semibold"/>
                <a:ea typeface="Roboto"/>
              </a:rPr>
              <a:t>Mastertextformat bearbeiten</a:t>
            </a:r>
            <a:endParaRPr b="0" lang="de-DE" sz="1600" spc="-1" strike="noStrike">
              <a:solidFill>
                <a:srgbClr val="000000"/>
              </a:solidFill>
              <a:latin typeface="Source Sans Pro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600" spc="-1" strike="noStrike">
                <a:solidFill>
                  <a:srgbClr val="000000"/>
                </a:solidFill>
                <a:latin typeface="Source Sans Pro Semibold"/>
                <a:ea typeface="Roboto"/>
              </a:rPr>
              <a:t>L sdfasödlfasdf</a:t>
            </a:r>
            <a:endParaRPr b="0" lang="de-DE" sz="16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6095880" y="836640"/>
            <a:ext cx="5517720" cy="37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Source Sans Pro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Source Sans Pro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latin typeface="Source Sans Pro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Source Sans Pro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latin typeface="Source Sans Pro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 type="body"/>
          </p:nvPr>
        </p:nvSpPr>
        <p:spPr>
          <a:xfrm>
            <a:off x="6095880" y="4737240"/>
            <a:ext cx="5517720" cy="14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Source Sans Pro"/>
                <a:ea typeface="Roboto"/>
              </a:rPr>
              <a:t>Hier eine Bildunterschrift</a:t>
            </a:r>
            <a:endParaRPr b="0" lang="de-DE" sz="1200" spc="-1" strike="noStrike">
              <a:solidFill>
                <a:srgbClr val="000000"/>
              </a:solidFill>
              <a:latin typeface="Source Sans Pro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33" name="PlaceHolder 5"/>
          <p:cNvSpPr>
            <a:spLocks noGrp="1"/>
          </p:cNvSpPr>
          <p:nvPr>
            <p:ph type="body"/>
          </p:nvPr>
        </p:nvSpPr>
        <p:spPr>
          <a:xfrm>
            <a:off x="577800" y="289080"/>
            <a:ext cx="1398240" cy="22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1200" spc="-1" strike="noStrike" cap="all">
                <a:solidFill>
                  <a:srgbClr val="004f84"/>
                </a:solidFill>
                <a:latin typeface="Source Sans Pro"/>
                <a:ea typeface="Roboto"/>
              </a:rPr>
              <a:t>THEMA HIER</a:t>
            </a:r>
            <a:endParaRPr b="0" lang="de-DE" sz="1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34" name="Rechteck 10"/>
          <p:cNvSpPr/>
          <p:nvPr/>
        </p:nvSpPr>
        <p:spPr>
          <a:xfrm>
            <a:off x="577800" y="0"/>
            <a:ext cx="431640" cy="104040"/>
          </a:xfrm>
          <a:prstGeom prst="rect">
            <a:avLst/>
          </a:prstGeom>
          <a:solidFill>
            <a:srgbClr val="004f8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Rechteck 12"/>
          <p:cNvSpPr/>
          <p:nvPr/>
        </p:nvSpPr>
        <p:spPr>
          <a:xfrm>
            <a:off x="1009800" y="0"/>
            <a:ext cx="431640" cy="104040"/>
          </a:xfrm>
          <a:prstGeom prst="rect">
            <a:avLst/>
          </a:prstGeom>
          <a:solidFill>
            <a:srgbClr val="6cabe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Rechteck 13"/>
          <p:cNvSpPr/>
          <p:nvPr/>
        </p:nvSpPr>
        <p:spPr>
          <a:xfrm>
            <a:off x="1441440" y="0"/>
            <a:ext cx="431640" cy="104040"/>
          </a:xfrm>
          <a:prstGeom prst="rect">
            <a:avLst/>
          </a:prstGeom>
          <a:solidFill>
            <a:srgbClr val="d15e5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Foliennummernplatzhalter 11"/>
          <p:cNvSpPr/>
          <p:nvPr/>
        </p:nvSpPr>
        <p:spPr>
          <a:xfrm>
            <a:off x="5682240" y="6356160"/>
            <a:ext cx="842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PlaceHolder 6"/>
          <p:cNvSpPr>
            <a:spLocks noGrp="1"/>
          </p:cNvSpPr>
          <p:nvPr>
            <p:ph type="ftr" idx="11"/>
          </p:nvPr>
        </p:nvSpPr>
        <p:spPr>
          <a:xfrm>
            <a:off x="500760" y="63939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rPr>
              <a:t>&lt;footer&gt;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39" name="Foliennummernplatzhalter 11"/>
          <p:cNvSpPr/>
          <p:nvPr/>
        </p:nvSpPr>
        <p:spPr>
          <a:xfrm>
            <a:off x="5682240" y="6356160"/>
            <a:ext cx="842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fld id="{BF42D025-2AB9-42C9-8AEF-396BBED57462}" type="slidenum">
              <a: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440" name="Grafik 24" descr=""/>
          <p:cNvPicPr/>
          <p:nvPr/>
        </p:nvPicPr>
        <p:blipFill>
          <a:blip r:embed="rId2"/>
          <a:srcRect l="0" t="16099" r="0" b="9199"/>
          <a:stretch/>
        </p:blipFill>
        <p:spPr>
          <a:xfrm>
            <a:off x="10382400" y="6371280"/>
            <a:ext cx="1398240" cy="364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extfeld 6"/>
          <p:cNvSpPr/>
          <p:nvPr/>
        </p:nvSpPr>
        <p:spPr>
          <a:xfrm>
            <a:off x="509040" y="18806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577800" y="836640"/>
            <a:ext cx="11035800" cy="147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de-DE" sz="3600" spc="-1" strike="noStrike">
                <a:solidFill>
                  <a:srgbClr val="6cabe9">
                    <a:alpha val="70000"/>
                  </a:srgbClr>
                </a:solidFill>
                <a:latin typeface="Source Sans Pro"/>
                <a:ea typeface="Roboto"/>
              </a:rPr>
              <a:t>Headline 02 Kapitelüberschrift</a:t>
            </a:r>
            <a:endParaRPr b="0" lang="de-DE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577800" y="2692440"/>
            <a:ext cx="11035800" cy="34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Source Sans Pro"/>
                <a:ea typeface="Roboto"/>
              </a:rPr>
              <a:t>Mastertextformat bearbeiten</a:t>
            </a:r>
            <a:endParaRPr b="0" lang="de-DE" sz="2400" spc="-1" strike="noStrike">
              <a:solidFill>
                <a:srgbClr val="000000"/>
              </a:solidFill>
              <a:latin typeface="Source Sans Pro"/>
            </a:endParaRPr>
          </a:p>
          <a:p>
            <a:pPr lvl="1" marL="4572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1" lang="de-DE" sz="2400" spc="-1" strike="noStrike">
                <a:solidFill>
                  <a:srgbClr val="d15e57"/>
                </a:solidFill>
                <a:latin typeface="Source Sans Pro"/>
                <a:ea typeface="Roboto"/>
              </a:rPr>
              <a:t>Zweite Ebene</a:t>
            </a:r>
            <a:endParaRPr b="0" lang="de-DE" sz="24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body"/>
          </p:nvPr>
        </p:nvSpPr>
        <p:spPr>
          <a:xfrm>
            <a:off x="577800" y="289080"/>
            <a:ext cx="1398240" cy="22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1200" spc="-1" strike="noStrike" cap="all">
                <a:solidFill>
                  <a:srgbClr val="004f84"/>
                </a:solidFill>
                <a:latin typeface="Source Sans Pro"/>
                <a:ea typeface="Roboto"/>
              </a:rPr>
              <a:t>THEMA HIER</a:t>
            </a:r>
            <a:endParaRPr b="0" lang="de-DE" sz="1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81" name="Rechteck 8"/>
          <p:cNvSpPr/>
          <p:nvPr/>
        </p:nvSpPr>
        <p:spPr>
          <a:xfrm>
            <a:off x="577800" y="0"/>
            <a:ext cx="431640" cy="104040"/>
          </a:xfrm>
          <a:prstGeom prst="rect">
            <a:avLst/>
          </a:prstGeom>
          <a:solidFill>
            <a:srgbClr val="004f8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Rechteck 9"/>
          <p:cNvSpPr/>
          <p:nvPr/>
        </p:nvSpPr>
        <p:spPr>
          <a:xfrm>
            <a:off x="1009800" y="0"/>
            <a:ext cx="431640" cy="104040"/>
          </a:xfrm>
          <a:prstGeom prst="rect">
            <a:avLst/>
          </a:prstGeom>
          <a:solidFill>
            <a:srgbClr val="6cabe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Rechteck 10"/>
          <p:cNvSpPr/>
          <p:nvPr/>
        </p:nvSpPr>
        <p:spPr>
          <a:xfrm>
            <a:off x="1441440" y="0"/>
            <a:ext cx="431640" cy="104040"/>
          </a:xfrm>
          <a:prstGeom prst="rect">
            <a:avLst/>
          </a:prstGeom>
          <a:solidFill>
            <a:srgbClr val="d15e5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PlaceHolder 4"/>
          <p:cNvSpPr>
            <a:spLocks noGrp="1"/>
          </p:cNvSpPr>
          <p:nvPr>
            <p:ph type="ftr" idx="12"/>
          </p:nvPr>
        </p:nvSpPr>
        <p:spPr>
          <a:xfrm>
            <a:off x="500760" y="63939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rPr>
              <a:t>&lt;footer&gt;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85" name="Foliennummernplatzhalter 11"/>
          <p:cNvSpPr/>
          <p:nvPr/>
        </p:nvSpPr>
        <p:spPr>
          <a:xfrm>
            <a:off x="5682240" y="6356160"/>
            <a:ext cx="842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fld id="{A9C66E07-841F-4E8F-A892-FA5C76E617D9}" type="slidenum">
              <a: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486" name="Grafik 14" descr=""/>
          <p:cNvPicPr/>
          <p:nvPr/>
        </p:nvPicPr>
        <p:blipFill>
          <a:blip r:embed="rId2"/>
          <a:srcRect l="0" t="16099" r="0" b="9199"/>
          <a:stretch/>
        </p:blipFill>
        <p:spPr>
          <a:xfrm>
            <a:off x="10382400" y="6371280"/>
            <a:ext cx="1398240" cy="364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feld 6"/>
          <p:cNvSpPr/>
          <p:nvPr/>
        </p:nvSpPr>
        <p:spPr>
          <a:xfrm>
            <a:off x="509040" y="18806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77800" y="836640"/>
            <a:ext cx="11035800" cy="147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de-DE" sz="3600" spc="-1" strike="noStrike">
                <a:solidFill>
                  <a:srgbClr val="6cabe9">
                    <a:alpha val="70000"/>
                  </a:srgbClr>
                </a:solidFill>
                <a:latin typeface="Source Sans Pro"/>
                <a:ea typeface="Roboto"/>
              </a:rPr>
              <a:t>Headline 02 Kapitelüberschrift</a:t>
            </a:r>
            <a:endParaRPr b="0" lang="de-DE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77800" y="2692440"/>
            <a:ext cx="11035800" cy="34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Source Sans Pro"/>
                <a:ea typeface="Roboto"/>
              </a:rPr>
              <a:t>Mastertextformat bearbeiten</a:t>
            </a:r>
            <a:endParaRPr b="0" lang="de-DE" sz="2400" spc="-1" strike="noStrike">
              <a:solidFill>
                <a:srgbClr val="000000"/>
              </a:solidFill>
              <a:latin typeface="Source Sans Pro"/>
            </a:endParaRPr>
          </a:p>
          <a:p>
            <a:pPr lvl="1" marL="4572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1" lang="de-DE" sz="2400" spc="-1" strike="noStrike">
                <a:solidFill>
                  <a:srgbClr val="d15e57"/>
                </a:solidFill>
                <a:latin typeface="Source Sans Pro"/>
                <a:ea typeface="Roboto"/>
              </a:rPr>
              <a:t>Zweite Ebene</a:t>
            </a:r>
            <a:endParaRPr b="0" lang="de-DE" sz="24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77800" y="289080"/>
            <a:ext cx="2165400" cy="22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1200" spc="-1" strike="noStrike" cap="all">
                <a:solidFill>
                  <a:srgbClr val="004f84"/>
                </a:solidFill>
                <a:latin typeface="Source Sans Pro"/>
                <a:ea typeface="Roboto"/>
              </a:rPr>
              <a:t>THEMA HIER</a:t>
            </a:r>
            <a:endParaRPr b="0" lang="de-DE" sz="1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2" name="Rechteck 8"/>
          <p:cNvSpPr/>
          <p:nvPr/>
        </p:nvSpPr>
        <p:spPr>
          <a:xfrm>
            <a:off x="577800" y="0"/>
            <a:ext cx="431640" cy="104040"/>
          </a:xfrm>
          <a:prstGeom prst="rect">
            <a:avLst/>
          </a:prstGeom>
          <a:solidFill>
            <a:srgbClr val="004f8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Rechteck 9"/>
          <p:cNvSpPr/>
          <p:nvPr/>
        </p:nvSpPr>
        <p:spPr>
          <a:xfrm>
            <a:off x="1009800" y="0"/>
            <a:ext cx="431640" cy="104040"/>
          </a:xfrm>
          <a:prstGeom prst="rect">
            <a:avLst/>
          </a:prstGeom>
          <a:solidFill>
            <a:srgbClr val="6cabe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Rechteck 10"/>
          <p:cNvSpPr/>
          <p:nvPr/>
        </p:nvSpPr>
        <p:spPr>
          <a:xfrm>
            <a:off x="1441440" y="0"/>
            <a:ext cx="431640" cy="104040"/>
          </a:xfrm>
          <a:prstGeom prst="rect">
            <a:avLst/>
          </a:prstGeom>
          <a:solidFill>
            <a:srgbClr val="d15e5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PlaceHolder 4"/>
          <p:cNvSpPr>
            <a:spLocks noGrp="1"/>
          </p:cNvSpPr>
          <p:nvPr>
            <p:ph type="ftr" idx="1"/>
          </p:nvPr>
        </p:nvSpPr>
        <p:spPr>
          <a:xfrm>
            <a:off x="500760" y="63939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rPr>
              <a:t>&lt;footer&gt;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56" name="Foliennummernplatzhalter 11"/>
          <p:cNvSpPr/>
          <p:nvPr/>
        </p:nvSpPr>
        <p:spPr>
          <a:xfrm>
            <a:off x="5682240" y="6356160"/>
            <a:ext cx="842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fld id="{0D325D16-4AC6-4F11-B8E8-08269792FBED}" type="slidenum">
              <a: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57" name="Grafik 14" descr=""/>
          <p:cNvPicPr/>
          <p:nvPr/>
        </p:nvPicPr>
        <p:blipFill>
          <a:blip r:embed="rId2"/>
          <a:srcRect l="0" t="16099" r="0" b="9199"/>
          <a:stretch/>
        </p:blipFill>
        <p:spPr>
          <a:xfrm>
            <a:off x="10382400" y="6371280"/>
            <a:ext cx="1398240" cy="364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feld 6"/>
          <p:cNvSpPr/>
          <p:nvPr/>
        </p:nvSpPr>
        <p:spPr>
          <a:xfrm>
            <a:off x="509040" y="18806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77800" y="836640"/>
            <a:ext cx="5517720" cy="4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 cap="all">
                <a:solidFill>
                  <a:srgbClr val="004f84"/>
                </a:solidFill>
                <a:latin typeface="Source Sans Pro"/>
                <a:ea typeface="Roboto"/>
              </a:rPr>
              <a:t>Headline 1.1. blau 24 PT</a:t>
            </a:r>
            <a:endParaRPr b="0" lang="de-DE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77800" y="1489320"/>
            <a:ext cx="5517720" cy="190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Source Sans Pro"/>
                <a:ea typeface="Roboto"/>
              </a:rPr>
              <a:t>Mastertextformat bearbeiten</a:t>
            </a:r>
            <a:endParaRPr b="0" lang="de-DE" sz="16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77800" y="4616280"/>
            <a:ext cx="5517720" cy="82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2400" spc="-1" strike="noStrike">
                <a:solidFill>
                  <a:srgbClr val="d15e57"/>
                </a:solidFill>
                <a:latin typeface="Source Sans Pro"/>
                <a:ea typeface="Roboto"/>
              </a:rPr>
              <a:t>Mastertextformat bearbeiten</a:t>
            </a:r>
            <a:endParaRPr b="0" lang="de-DE" sz="2400" spc="-1" strike="noStrike">
              <a:solidFill>
                <a:srgbClr val="000000"/>
              </a:solidFill>
              <a:latin typeface="Source Sans Pro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5880" y="836640"/>
            <a:ext cx="5517720" cy="524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Source Sans Pro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Source Sans Pro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latin typeface="Source Sans Pro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Source Sans Pro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latin typeface="Source Sans Pro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 type="body"/>
          </p:nvPr>
        </p:nvSpPr>
        <p:spPr>
          <a:xfrm>
            <a:off x="577800" y="289080"/>
            <a:ext cx="1398240" cy="22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1200" spc="-1" strike="noStrike" cap="all">
                <a:solidFill>
                  <a:srgbClr val="004f84"/>
                </a:solidFill>
                <a:latin typeface="Source Sans Pro"/>
                <a:ea typeface="Roboto"/>
              </a:rPr>
              <a:t>THEMA HIER</a:t>
            </a:r>
            <a:endParaRPr b="0" lang="de-DE" sz="1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00" name="Rechteck 10"/>
          <p:cNvSpPr/>
          <p:nvPr/>
        </p:nvSpPr>
        <p:spPr>
          <a:xfrm>
            <a:off x="577800" y="0"/>
            <a:ext cx="431640" cy="104040"/>
          </a:xfrm>
          <a:prstGeom prst="rect">
            <a:avLst/>
          </a:prstGeom>
          <a:solidFill>
            <a:srgbClr val="004f8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Rechteck 12"/>
          <p:cNvSpPr/>
          <p:nvPr/>
        </p:nvSpPr>
        <p:spPr>
          <a:xfrm>
            <a:off x="1009800" y="0"/>
            <a:ext cx="431640" cy="104040"/>
          </a:xfrm>
          <a:prstGeom prst="rect">
            <a:avLst/>
          </a:prstGeom>
          <a:solidFill>
            <a:srgbClr val="6cabe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Rechteck 13"/>
          <p:cNvSpPr/>
          <p:nvPr/>
        </p:nvSpPr>
        <p:spPr>
          <a:xfrm>
            <a:off x="1441440" y="0"/>
            <a:ext cx="431640" cy="104040"/>
          </a:xfrm>
          <a:prstGeom prst="rect">
            <a:avLst/>
          </a:prstGeom>
          <a:solidFill>
            <a:srgbClr val="d15e5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Foliennummernplatzhalter 11"/>
          <p:cNvSpPr/>
          <p:nvPr/>
        </p:nvSpPr>
        <p:spPr>
          <a:xfrm>
            <a:off x="4732920" y="6333120"/>
            <a:ext cx="27428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PlaceHolder 6"/>
          <p:cNvSpPr>
            <a:spLocks noGrp="1"/>
          </p:cNvSpPr>
          <p:nvPr>
            <p:ph type="ftr" idx="2"/>
          </p:nvPr>
        </p:nvSpPr>
        <p:spPr>
          <a:xfrm>
            <a:off x="500760" y="63939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rPr>
              <a:t>&lt;footer&gt;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05" name="Foliennummernplatzhalter 11"/>
          <p:cNvSpPr/>
          <p:nvPr/>
        </p:nvSpPr>
        <p:spPr>
          <a:xfrm>
            <a:off x="5682240" y="6356160"/>
            <a:ext cx="842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fld id="{3FBD0B2C-B73F-4138-958D-368EB36CC7F9}" type="slidenum">
              <a: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106" name="Grafik 24" descr=""/>
          <p:cNvPicPr/>
          <p:nvPr/>
        </p:nvPicPr>
        <p:blipFill>
          <a:blip r:embed="rId2"/>
          <a:srcRect l="0" t="16099" r="0" b="9199"/>
          <a:stretch/>
        </p:blipFill>
        <p:spPr>
          <a:xfrm>
            <a:off x="10382400" y="6371280"/>
            <a:ext cx="1398240" cy="364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feld 6"/>
          <p:cNvSpPr/>
          <p:nvPr/>
        </p:nvSpPr>
        <p:spPr>
          <a:xfrm>
            <a:off x="509040" y="18806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77800" y="836640"/>
            <a:ext cx="5339880" cy="4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 cap="all">
                <a:solidFill>
                  <a:srgbClr val="004f84"/>
                </a:solidFill>
                <a:latin typeface="Source Sans Pro"/>
                <a:ea typeface="Roboto"/>
              </a:rPr>
              <a:t>Headline 1.1. blau 24 PT</a:t>
            </a:r>
            <a:endParaRPr b="0" lang="de-DE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577800" y="1502280"/>
            <a:ext cx="5314680" cy="470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ts val="25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600" spc="-1" strike="noStrike">
                <a:solidFill>
                  <a:srgbClr val="000000"/>
                </a:solidFill>
                <a:latin typeface="Source Sans Pro Semibold"/>
                <a:ea typeface="Roboto"/>
              </a:rPr>
              <a:t>Mastertextformat bearbeiten</a:t>
            </a:r>
            <a:endParaRPr b="0" lang="de-DE" sz="1600" spc="-1" strike="noStrike">
              <a:solidFill>
                <a:srgbClr val="000000"/>
              </a:solidFill>
              <a:latin typeface="Source Sans Pro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600" spc="-1" strike="noStrike">
                <a:solidFill>
                  <a:srgbClr val="000000"/>
                </a:solidFill>
                <a:latin typeface="Source Sans Pro Semibold"/>
                <a:ea typeface="Roboto"/>
              </a:rPr>
              <a:t>L sdfasödlfasdf</a:t>
            </a:r>
            <a:endParaRPr b="0" lang="de-DE" sz="16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095880" y="836640"/>
            <a:ext cx="5517720" cy="37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Source Sans Pro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Source Sans Pro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latin typeface="Source Sans Pro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Source Sans Pro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latin typeface="Source Sans Pro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095880" y="4737240"/>
            <a:ext cx="5517720" cy="14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Source Sans Pro"/>
                <a:ea typeface="Roboto"/>
              </a:rPr>
              <a:t>Hier eine Bildunterschrift</a:t>
            </a:r>
            <a:endParaRPr b="0" lang="de-DE" sz="1200" spc="-1" strike="noStrike">
              <a:solidFill>
                <a:srgbClr val="000000"/>
              </a:solidFill>
              <a:latin typeface="Source Sans Pro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577800" y="289080"/>
            <a:ext cx="1398240" cy="22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1200" spc="-1" strike="noStrike" cap="all">
                <a:solidFill>
                  <a:srgbClr val="004f84"/>
                </a:solidFill>
                <a:latin typeface="Source Sans Pro"/>
                <a:ea typeface="Roboto"/>
              </a:rPr>
              <a:t>THEMA HIER</a:t>
            </a:r>
            <a:endParaRPr b="0" lang="de-DE" sz="1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49" name="Rechteck 10"/>
          <p:cNvSpPr/>
          <p:nvPr/>
        </p:nvSpPr>
        <p:spPr>
          <a:xfrm>
            <a:off x="577800" y="0"/>
            <a:ext cx="431640" cy="104040"/>
          </a:xfrm>
          <a:prstGeom prst="rect">
            <a:avLst/>
          </a:prstGeom>
          <a:solidFill>
            <a:srgbClr val="004f8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Rechteck 12"/>
          <p:cNvSpPr/>
          <p:nvPr/>
        </p:nvSpPr>
        <p:spPr>
          <a:xfrm>
            <a:off x="1009800" y="0"/>
            <a:ext cx="431640" cy="104040"/>
          </a:xfrm>
          <a:prstGeom prst="rect">
            <a:avLst/>
          </a:prstGeom>
          <a:solidFill>
            <a:srgbClr val="6cabe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Rechteck 13"/>
          <p:cNvSpPr/>
          <p:nvPr/>
        </p:nvSpPr>
        <p:spPr>
          <a:xfrm>
            <a:off x="1441440" y="0"/>
            <a:ext cx="431640" cy="104040"/>
          </a:xfrm>
          <a:prstGeom prst="rect">
            <a:avLst/>
          </a:prstGeom>
          <a:solidFill>
            <a:srgbClr val="d15e5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Foliennummernplatzhalter 11"/>
          <p:cNvSpPr/>
          <p:nvPr/>
        </p:nvSpPr>
        <p:spPr>
          <a:xfrm>
            <a:off x="5682240" y="6356160"/>
            <a:ext cx="842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PlaceHolder 6"/>
          <p:cNvSpPr>
            <a:spLocks noGrp="1"/>
          </p:cNvSpPr>
          <p:nvPr>
            <p:ph type="ftr" idx="3"/>
          </p:nvPr>
        </p:nvSpPr>
        <p:spPr>
          <a:xfrm>
            <a:off x="500760" y="63939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rPr>
              <a:t>&lt;footer&gt;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54" name="Foliennummernplatzhalter 11"/>
          <p:cNvSpPr/>
          <p:nvPr/>
        </p:nvSpPr>
        <p:spPr>
          <a:xfrm>
            <a:off x="5682240" y="6356160"/>
            <a:ext cx="842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fld id="{E48A0A0F-D394-4626-922C-851A9B02C3E4}" type="slidenum">
              <a: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155" name="Grafik 24" descr=""/>
          <p:cNvPicPr/>
          <p:nvPr/>
        </p:nvPicPr>
        <p:blipFill>
          <a:blip r:embed="rId2"/>
          <a:srcRect l="0" t="16099" r="0" b="9199"/>
          <a:stretch/>
        </p:blipFill>
        <p:spPr>
          <a:xfrm>
            <a:off x="10382400" y="6371280"/>
            <a:ext cx="1398240" cy="364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feld 6"/>
          <p:cNvSpPr/>
          <p:nvPr/>
        </p:nvSpPr>
        <p:spPr>
          <a:xfrm>
            <a:off x="509040" y="18806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Rechteck 13"/>
          <p:cNvSpPr/>
          <p:nvPr/>
        </p:nvSpPr>
        <p:spPr>
          <a:xfrm>
            <a:off x="6095880" y="836640"/>
            <a:ext cx="5517720" cy="4932000"/>
          </a:xfrm>
          <a:prstGeom prst="rect">
            <a:avLst/>
          </a:prstGeom>
          <a:solidFill>
            <a:srgbClr val="004f8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77800" y="836640"/>
            <a:ext cx="5339880" cy="4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1600" spc="-1" strike="noStrike">
                <a:solidFill>
                  <a:srgbClr val="004f84"/>
                </a:solidFill>
                <a:latin typeface="Source Sans Pro Semibold"/>
                <a:ea typeface="Roboto"/>
              </a:rPr>
              <a:t>Headline 2 mit Minuskeln blau 16 PT</a:t>
            </a:r>
            <a:endParaRPr b="0" lang="de-DE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470640" y="4616280"/>
            <a:ext cx="4743000" cy="92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ts val="18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i="1" lang="de-DE" sz="1200" spc="-1" strike="noStrike">
                <a:solidFill>
                  <a:srgbClr val="ffffff"/>
                </a:solidFill>
                <a:latin typeface="Source Sans Pro"/>
                <a:ea typeface="Roboto"/>
              </a:rPr>
              <a:t>Hier eine Grafikunterschrift</a:t>
            </a:r>
            <a:endParaRPr b="0" lang="de-DE" sz="1200" spc="-1" strike="noStrike">
              <a:solidFill>
                <a:srgbClr val="000000"/>
              </a:solidFill>
              <a:latin typeface="Source Sans Pro"/>
            </a:endParaRPr>
          </a:p>
          <a:p>
            <a:pPr lvl="1" marL="4572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Source Sans Pro"/>
                <a:ea typeface="Roboto"/>
              </a:rPr>
              <a:t> </a:t>
            </a:r>
            <a:endParaRPr b="0" lang="de-DE" sz="24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577800" y="1752480"/>
            <a:ext cx="5327280" cy="401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ts val="25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Source Sans Pro"/>
                <a:ea typeface="Roboto"/>
              </a:rPr>
              <a:t>Mastertextformat bearbeiten</a:t>
            </a:r>
            <a:endParaRPr b="0" lang="de-DE" sz="1600" spc="-1" strike="noStrike">
              <a:solidFill>
                <a:srgbClr val="000000"/>
              </a:solidFill>
              <a:latin typeface="Source Sans Pro"/>
            </a:endParaRPr>
          </a:p>
          <a:p>
            <a:pPr lvl="1" marL="343080" indent="-343080">
              <a:lnSpc>
                <a:spcPts val="2500"/>
              </a:lnSpc>
              <a:spcBef>
                <a:spcPts val="499"/>
              </a:spcBef>
              <a:buClr>
                <a:srgbClr val="000000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Source Sans Pro Semibold"/>
                <a:ea typeface="Roboto"/>
              </a:rPr>
              <a:t>Zweite Ebene</a:t>
            </a:r>
            <a:endParaRPr b="0" lang="de-DE" sz="1600" spc="-1" strike="noStrike">
              <a:solidFill>
                <a:srgbClr val="000000"/>
              </a:solidFill>
              <a:latin typeface="Source Sans Pro"/>
            </a:endParaRPr>
          </a:p>
          <a:p>
            <a:pPr lvl="1" marL="343080" indent="-343080">
              <a:lnSpc>
                <a:spcPts val="2500"/>
              </a:lnSpc>
              <a:spcBef>
                <a:spcPts val="499"/>
              </a:spcBef>
              <a:buClr>
                <a:srgbClr val="000000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Source Sans Pro Semibold"/>
                <a:ea typeface="Roboto"/>
              </a:rPr>
              <a:t>sldöfjasd</a:t>
            </a:r>
            <a:endParaRPr b="0" lang="de-DE" sz="16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438960" y="1663560"/>
            <a:ext cx="4774680" cy="273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Source Sans Pro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Source Sans Pro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latin typeface="Source Sans Pro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Source Sans Pro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latin typeface="Source Sans Pro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6458040" y="1136520"/>
            <a:ext cx="4743000" cy="336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lnSpc>
                <a:spcPts val="18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ffffff"/>
                </a:solidFill>
                <a:latin typeface="Source Sans Pro"/>
                <a:ea typeface="Roboto"/>
              </a:rPr>
              <a:t>HEADLINE DIAGRAMM</a:t>
            </a:r>
            <a:endParaRPr b="0" lang="de-DE" sz="1400" spc="-1" strike="noStrike">
              <a:solidFill>
                <a:srgbClr val="000000"/>
              </a:solidFill>
              <a:latin typeface="Source Sans Pro"/>
            </a:endParaRPr>
          </a:p>
          <a:p>
            <a:pPr marL="457200" algn="ctr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577800" y="289080"/>
            <a:ext cx="1398240" cy="22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1200" spc="-1" strike="noStrike" cap="all">
                <a:solidFill>
                  <a:srgbClr val="004f84"/>
                </a:solidFill>
                <a:latin typeface="Source Sans Pro"/>
                <a:ea typeface="Roboto"/>
              </a:rPr>
              <a:t>THEMA HIER</a:t>
            </a:r>
            <a:endParaRPr b="0" lang="de-DE" sz="1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00" name="Rechteck 10"/>
          <p:cNvSpPr/>
          <p:nvPr/>
        </p:nvSpPr>
        <p:spPr>
          <a:xfrm>
            <a:off x="577800" y="0"/>
            <a:ext cx="431640" cy="104040"/>
          </a:xfrm>
          <a:prstGeom prst="rect">
            <a:avLst/>
          </a:prstGeom>
          <a:solidFill>
            <a:srgbClr val="004f8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Rechteck 15"/>
          <p:cNvSpPr/>
          <p:nvPr/>
        </p:nvSpPr>
        <p:spPr>
          <a:xfrm>
            <a:off x="1009800" y="0"/>
            <a:ext cx="431640" cy="104040"/>
          </a:xfrm>
          <a:prstGeom prst="rect">
            <a:avLst/>
          </a:prstGeom>
          <a:solidFill>
            <a:srgbClr val="6cabe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Rechteck 17"/>
          <p:cNvSpPr/>
          <p:nvPr/>
        </p:nvSpPr>
        <p:spPr>
          <a:xfrm>
            <a:off x="1441440" y="0"/>
            <a:ext cx="431640" cy="104040"/>
          </a:xfrm>
          <a:prstGeom prst="rect">
            <a:avLst/>
          </a:prstGeom>
          <a:solidFill>
            <a:srgbClr val="d15e5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PlaceHolder 7"/>
          <p:cNvSpPr>
            <a:spLocks noGrp="1"/>
          </p:cNvSpPr>
          <p:nvPr>
            <p:ph type="ftr" idx="4"/>
          </p:nvPr>
        </p:nvSpPr>
        <p:spPr>
          <a:xfrm>
            <a:off x="500760" y="63939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rPr>
              <a:t>&lt;footer&gt;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04" name="Foliennummernplatzhalter 11"/>
          <p:cNvSpPr/>
          <p:nvPr/>
        </p:nvSpPr>
        <p:spPr>
          <a:xfrm>
            <a:off x="5682240" y="6356160"/>
            <a:ext cx="842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fld id="{93BEF736-C27C-4F26-97C9-31B7AF669FE4}" type="slidenum">
              <a: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205" name="Grafik 29" descr=""/>
          <p:cNvPicPr/>
          <p:nvPr/>
        </p:nvPicPr>
        <p:blipFill>
          <a:blip r:embed="rId2"/>
          <a:srcRect l="0" t="16099" r="0" b="9199"/>
          <a:stretch/>
        </p:blipFill>
        <p:spPr>
          <a:xfrm>
            <a:off x="10382400" y="6371280"/>
            <a:ext cx="1398240" cy="364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feld 6"/>
          <p:cNvSpPr/>
          <p:nvPr/>
        </p:nvSpPr>
        <p:spPr>
          <a:xfrm>
            <a:off x="509040" y="18806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577800" y="836640"/>
            <a:ext cx="5339880" cy="4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1600" spc="-1" strike="noStrike">
                <a:solidFill>
                  <a:srgbClr val="000000"/>
                </a:solidFill>
                <a:latin typeface="Source Sans Pro"/>
                <a:ea typeface="Roboto"/>
              </a:rPr>
              <a:t>Headline 2 mit Minuskeln 16 PT</a:t>
            </a:r>
            <a:endParaRPr b="0" lang="de-DE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577800" y="1489320"/>
            <a:ext cx="5339880" cy="197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ts val="25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Source Sans Pro"/>
                <a:ea typeface="Roboto"/>
              </a:rPr>
              <a:t>Mastertextformat bearbeiten</a:t>
            </a:r>
            <a:endParaRPr b="0" lang="de-DE" sz="16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6095880" y="1489320"/>
            <a:ext cx="5517720" cy="197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ts val="25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Source Sans Pro"/>
                <a:ea typeface="Roboto"/>
              </a:rPr>
              <a:t>Mastertextformat bearbeiten</a:t>
            </a:r>
            <a:endParaRPr b="0" lang="de-DE" sz="16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577800" y="3787920"/>
            <a:ext cx="535896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Source Sans Pro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Source Sans Pro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latin typeface="Source Sans Pro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Source Sans Pro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latin typeface="Source Sans Pro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6095880" y="3787920"/>
            <a:ext cx="551772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Source Sans Pro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Source Sans Pro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latin typeface="Source Sans Pro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Source Sans Pro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latin typeface="Source Sans Pro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48" name="PlaceHolder 6"/>
          <p:cNvSpPr>
            <a:spLocks noGrp="1"/>
          </p:cNvSpPr>
          <p:nvPr>
            <p:ph type="body"/>
          </p:nvPr>
        </p:nvSpPr>
        <p:spPr>
          <a:xfrm>
            <a:off x="577800" y="289080"/>
            <a:ext cx="1398240" cy="22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1200" spc="-1" strike="noStrike" cap="all">
                <a:solidFill>
                  <a:srgbClr val="004f84"/>
                </a:solidFill>
                <a:latin typeface="Source Sans Pro"/>
                <a:ea typeface="Roboto"/>
              </a:rPr>
              <a:t>THEMA HIER</a:t>
            </a:r>
            <a:endParaRPr b="0" lang="de-DE" sz="1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49" name="Rechteck 10"/>
          <p:cNvSpPr/>
          <p:nvPr/>
        </p:nvSpPr>
        <p:spPr>
          <a:xfrm>
            <a:off x="577800" y="0"/>
            <a:ext cx="431640" cy="104040"/>
          </a:xfrm>
          <a:prstGeom prst="rect">
            <a:avLst/>
          </a:prstGeom>
          <a:solidFill>
            <a:srgbClr val="004f8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Rechteck 12"/>
          <p:cNvSpPr/>
          <p:nvPr/>
        </p:nvSpPr>
        <p:spPr>
          <a:xfrm>
            <a:off x="1009800" y="0"/>
            <a:ext cx="431640" cy="104040"/>
          </a:xfrm>
          <a:prstGeom prst="rect">
            <a:avLst/>
          </a:prstGeom>
          <a:solidFill>
            <a:srgbClr val="6cabe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Rechteck 13"/>
          <p:cNvSpPr/>
          <p:nvPr/>
        </p:nvSpPr>
        <p:spPr>
          <a:xfrm>
            <a:off x="1441440" y="0"/>
            <a:ext cx="431640" cy="104040"/>
          </a:xfrm>
          <a:prstGeom prst="rect">
            <a:avLst/>
          </a:prstGeom>
          <a:solidFill>
            <a:srgbClr val="d15e5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PlaceHolder 7"/>
          <p:cNvSpPr>
            <a:spLocks noGrp="1"/>
          </p:cNvSpPr>
          <p:nvPr>
            <p:ph type="ftr" idx="5"/>
          </p:nvPr>
        </p:nvSpPr>
        <p:spPr>
          <a:xfrm>
            <a:off x="500760" y="63939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rPr>
              <a:t>&lt;footer&gt;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53" name="Foliennummernplatzhalter 11"/>
          <p:cNvSpPr/>
          <p:nvPr/>
        </p:nvSpPr>
        <p:spPr>
          <a:xfrm>
            <a:off x="5682240" y="6356160"/>
            <a:ext cx="842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fld id="{D69B8F03-367B-47B1-BB7F-C58A20254C03}" type="slidenum">
              <a: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254" name="Grafik 25" descr=""/>
          <p:cNvPicPr/>
          <p:nvPr/>
        </p:nvPicPr>
        <p:blipFill>
          <a:blip r:embed="rId2"/>
          <a:srcRect l="0" t="16099" r="0" b="9199"/>
          <a:stretch/>
        </p:blipFill>
        <p:spPr>
          <a:xfrm>
            <a:off x="10382400" y="6371280"/>
            <a:ext cx="1398240" cy="364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feld 6"/>
          <p:cNvSpPr/>
          <p:nvPr/>
        </p:nvSpPr>
        <p:spPr>
          <a:xfrm>
            <a:off x="509040" y="18806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PlaceHolder 1"/>
          <p:cNvSpPr>
            <a:spLocks noGrp="1"/>
          </p:cNvSpPr>
          <p:nvPr>
            <p:ph type="body"/>
          </p:nvPr>
        </p:nvSpPr>
        <p:spPr>
          <a:xfrm>
            <a:off x="577800" y="836640"/>
            <a:ext cx="1103580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Source Sans Pro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Source Sans Pro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latin typeface="Source Sans Pro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Source Sans Pro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latin typeface="Source Sans Pro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576360" y="5892840"/>
            <a:ext cx="11035800" cy="39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Source Sans Pro"/>
                <a:ea typeface="Roboto"/>
              </a:rPr>
              <a:t>HL FOTO Hier eine Bildunterschrift 16 PT</a:t>
            </a:r>
            <a:endParaRPr b="0" lang="de-DE" sz="1600" spc="-1" strike="noStrike">
              <a:solidFill>
                <a:srgbClr val="000000"/>
              </a:solidFill>
              <a:latin typeface="Source Sans Pro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577800" y="289080"/>
            <a:ext cx="1398240" cy="22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1200" spc="-1" strike="noStrike" cap="all">
                <a:solidFill>
                  <a:srgbClr val="004f84"/>
                </a:solidFill>
                <a:latin typeface="Source Sans Pro"/>
                <a:ea typeface="Roboto"/>
              </a:rPr>
              <a:t>THEMA HIER</a:t>
            </a:r>
            <a:endParaRPr b="0" lang="de-DE" sz="1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95" name="Rechteck 7"/>
          <p:cNvSpPr/>
          <p:nvPr/>
        </p:nvSpPr>
        <p:spPr>
          <a:xfrm>
            <a:off x="577800" y="0"/>
            <a:ext cx="431640" cy="104040"/>
          </a:xfrm>
          <a:prstGeom prst="rect">
            <a:avLst/>
          </a:prstGeom>
          <a:solidFill>
            <a:srgbClr val="004f8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Rechteck 8"/>
          <p:cNvSpPr/>
          <p:nvPr/>
        </p:nvSpPr>
        <p:spPr>
          <a:xfrm>
            <a:off x="1009800" y="0"/>
            <a:ext cx="431640" cy="104040"/>
          </a:xfrm>
          <a:prstGeom prst="rect">
            <a:avLst/>
          </a:prstGeom>
          <a:solidFill>
            <a:srgbClr val="6cabe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Rechteck 10"/>
          <p:cNvSpPr/>
          <p:nvPr/>
        </p:nvSpPr>
        <p:spPr>
          <a:xfrm>
            <a:off x="1441440" y="0"/>
            <a:ext cx="431640" cy="104040"/>
          </a:xfrm>
          <a:prstGeom prst="rect">
            <a:avLst/>
          </a:prstGeom>
          <a:solidFill>
            <a:srgbClr val="d15e5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PlaceHolder 4"/>
          <p:cNvSpPr>
            <a:spLocks noGrp="1"/>
          </p:cNvSpPr>
          <p:nvPr>
            <p:ph type="ftr" idx="6"/>
          </p:nvPr>
        </p:nvSpPr>
        <p:spPr>
          <a:xfrm>
            <a:off x="500760" y="63939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rPr>
              <a:t>&lt;footer&gt;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99" name="Foliennummernplatzhalter 11"/>
          <p:cNvSpPr/>
          <p:nvPr/>
        </p:nvSpPr>
        <p:spPr>
          <a:xfrm>
            <a:off x="5682240" y="6356160"/>
            <a:ext cx="842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fld id="{13D47DFD-4CAE-4F2B-BDC5-A272E91A7BC2}" type="slidenum">
              <a: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300" name="Grafik 18" descr=""/>
          <p:cNvPicPr/>
          <p:nvPr/>
        </p:nvPicPr>
        <p:blipFill>
          <a:blip r:embed="rId2"/>
          <a:srcRect l="0" t="16099" r="0" b="9199"/>
          <a:stretch/>
        </p:blipFill>
        <p:spPr>
          <a:xfrm>
            <a:off x="10382400" y="6371280"/>
            <a:ext cx="1398240" cy="364680"/>
          </a:xfrm>
          <a:prstGeom prst="rect">
            <a:avLst/>
          </a:prstGeom>
          <a:ln w="0">
            <a:noFill/>
          </a:ln>
        </p:spPr>
      </p:pic>
      <p:sp>
        <p:nvSpPr>
          <p:cNvPr id="301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bg object 16" descr=""/>
          <p:cNvPicPr/>
          <p:nvPr/>
        </p:nvPicPr>
        <p:blipFill>
          <a:blip r:embed="rId2"/>
          <a:stretch/>
        </p:blipFill>
        <p:spPr>
          <a:xfrm>
            <a:off x="342360" y="342360"/>
            <a:ext cx="11494440" cy="3081240"/>
          </a:xfrm>
          <a:prstGeom prst="rect">
            <a:avLst/>
          </a:prstGeom>
          <a:ln w="0">
            <a:noFill/>
          </a:ln>
        </p:spPr>
      </p:pic>
      <p:sp>
        <p:nvSpPr>
          <p:cNvPr id="339" name="bg object 17"/>
          <p:cNvSpPr/>
          <p:nvPr/>
        </p:nvSpPr>
        <p:spPr>
          <a:xfrm>
            <a:off x="9000" y="3423960"/>
            <a:ext cx="12188880" cy="2259720"/>
          </a:xfrm>
          <a:custGeom>
            <a:avLst/>
            <a:gdLst/>
            <a:ahLst/>
            <a:rect l="l" t="t" r="r" b="b"/>
            <a:pathLst>
              <a:path w="5760085" h="1069339">
                <a:moveTo>
                  <a:pt x="5759996" y="0"/>
                </a:moveTo>
                <a:lnTo>
                  <a:pt x="0" y="0"/>
                </a:lnTo>
                <a:lnTo>
                  <a:pt x="0" y="1069200"/>
                </a:lnTo>
                <a:lnTo>
                  <a:pt x="5759996" y="1069200"/>
                </a:lnTo>
                <a:lnTo>
                  <a:pt x="5759996" y="0"/>
                </a:lnTo>
                <a:close/>
              </a:path>
            </a:pathLst>
          </a:custGeom>
          <a:solidFill>
            <a:srgbClr val="2c6eb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PlaceHolder 1"/>
          <p:cNvSpPr>
            <a:spLocks noGrp="1"/>
          </p:cNvSpPr>
          <p:nvPr>
            <p:ph type="ftr" idx="7"/>
          </p:nvPr>
        </p:nvSpPr>
        <p:spPr>
          <a:xfrm>
            <a:off x="4145400" y="6377760"/>
            <a:ext cx="3900960" cy="58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dt" idx="8"/>
          </p:nvPr>
        </p:nvSpPr>
        <p:spPr>
          <a:xfrm>
            <a:off x="609480" y="6377760"/>
            <a:ext cx="2803680" cy="58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b2b2b2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fld id="{D11B22CB-9741-43C4-8154-09D20CC1AE75}" type="datetime">
              <a:rPr b="0" lang="en-US" sz="1800" spc="-1" strike="noStrike">
                <a:solidFill>
                  <a:srgbClr val="b2b2b2"/>
                </a:solidFill>
                <a:latin typeface="Calibri"/>
              </a:rPr>
              <a:t>9/9/22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sldNum" idx="9"/>
          </p:nvPr>
        </p:nvSpPr>
        <p:spPr>
          <a:xfrm>
            <a:off x="8778240" y="6377760"/>
            <a:ext cx="2803680" cy="58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de-DE" sz="1800" spc="-1" strike="noStrike">
                <a:solidFill>
                  <a:srgbClr val="b2b2b2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7F2D9C4-83E1-4C5F-93BB-EB6A2E312C7A}" type="slidenum">
              <a:rPr b="0" lang="de-DE" sz="1800" spc="-1" strike="noStrike">
                <a:solidFill>
                  <a:srgbClr val="b2b2b2"/>
                </a:solidFill>
                <a:latin typeface="Calibri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feld 6"/>
          <p:cNvSpPr/>
          <p:nvPr/>
        </p:nvSpPr>
        <p:spPr>
          <a:xfrm>
            <a:off x="509040" y="18806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PlaceHolder 1"/>
          <p:cNvSpPr>
            <a:spLocks noGrp="1"/>
          </p:cNvSpPr>
          <p:nvPr>
            <p:ph type="body"/>
          </p:nvPr>
        </p:nvSpPr>
        <p:spPr>
          <a:xfrm>
            <a:off x="577800" y="836640"/>
            <a:ext cx="11035800" cy="493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Source Sans Pro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Source Sans Pro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latin typeface="Source Sans Pro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Source Sans Pro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latin typeface="Source Sans Pro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576360" y="5892840"/>
            <a:ext cx="11035800" cy="39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Source Sans Pro"/>
                <a:ea typeface="Roboto"/>
              </a:rPr>
              <a:t>HL FOTO Hier eine Bildunterschrift 16 PT</a:t>
            </a:r>
            <a:endParaRPr b="0" lang="de-DE" sz="1600" spc="-1" strike="noStrike">
              <a:solidFill>
                <a:srgbClr val="000000"/>
              </a:solidFill>
              <a:latin typeface="Source Sans Pro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577800" y="289080"/>
            <a:ext cx="1398240" cy="22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1200" spc="-1" strike="noStrike" cap="all">
                <a:solidFill>
                  <a:srgbClr val="004f84"/>
                </a:solidFill>
                <a:latin typeface="Source Sans Pro"/>
                <a:ea typeface="Roboto"/>
              </a:rPr>
              <a:t>THEMA HIER</a:t>
            </a:r>
            <a:endParaRPr b="0" lang="de-DE" sz="1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85" name="Rechteck 7"/>
          <p:cNvSpPr/>
          <p:nvPr/>
        </p:nvSpPr>
        <p:spPr>
          <a:xfrm>
            <a:off x="577800" y="0"/>
            <a:ext cx="431640" cy="104040"/>
          </a:xfrm>
          <a:prstGeom prst="rect">
            <a:avLst/>
          </a:prstGeom>
          <a:solidFill>
            <a:srgbClr val="004f8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Rechteck 8"/>
          <p:cNvSpPr/>
          <p:nvPr/>
        </p:nvSpPr>
        <p:spPr>
          <a:xfrm>
            <a:off x="1009800" y="0"/>
            <a:ext cx="431640" cy="104040"/>
          </a:xfrm>
          <a:prstGeom prst="rect">
            <a:avLst/>
          </a:prstGeom>
          <a:solidFill>
            <a:srgbClr val="6cabe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Rechteck 10"/>
          <p:cNvSpPr/>
          <p:nvPr/>
        </p:nvSpPr>
        <p:spPr>
          <a:xfrm>
            <a:off x="1441440" y="0"/>
            <a:ext cx="431640" cy="104040"/>
          </a:xfrm>
          <a:prstGeom prst="rect">
            <a:avLst/>
          </a:prstGeom>
          <a:solidFill>
            <a:srgbClr val="d15e5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PlaceHolder 4"/>
          <p:cNvSpPr>
            <a:spLocks noGrp="1"/>
          </p:cNvSpPr>
          <p:nvPr>
            <p:ph type="ftr" idx="10"/>
          </p:nvPr>
        </p:nvSpPr>
        <p:spPr>
          <a:xfrm>
            <a:off x="500760" y="63939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rPr>
              <a:t>&lt;footer&gt;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89" name="Foliennummernplatzhalter 11"/>
          <p:cNvSpPr/>
          <p:nvPr/>
        </p:nvSpPr>
        <p:spPr>
          <a:xfrm>
            <a:off x="5682240" y="6356160"/>
            <a:ext cx="842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fld id="{8B835506-F3A1-4591-8BD4-71F51E81B624}" type="slidenum">
              <a: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390" name="Grafik 18" descr=""/>
          <p:cNvPicPr/>
          <p:nvPr/>
        </p:nvPicPr>
        <p:blipFill>
          <a:blip r:embed="rId2"/>
          <a:srcRect l="0" t="16099" r="0" b="9199"/>
          <a:stretch/>
        </p:blipFill>
        <p:spPr>
          <a:xfrm>
            <a:off x="10382400" y="6371280"/>
            <a:ext cx="1398240" cy="364680"/>
          </a:xfrm>
          <a:prstGeom prst="rect">
            <a:avLst/>
          </a:prstGeom>
          <a:ln w="0">
            <a:noFill/>
          </a:ln>
        </p:spPr>
      </p:pic>
      <p:sp>
        <p:nvSpPr>
          <p:cNvPr id="391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8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7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9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9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object 2"/>
          <p:cNvSpPr/>
          <p:nvPr/>
        </p:nvSpPr>
        <p:spPr>
          <a:xfrm>
            <a:off x="660960" y="3668040"/>
            <a:ext cx="10586160" cy="103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5560" bIns="0" anchor="t">
            <a:spAutoFit/>
          </a:bodyPr>
          <a:p>
            <a:pPr marL="27000">
              <a:lnSpc>
                <a:spcPts val="3920"/>
              </a:lnSpc>
              <a:spcBef>
                <a:spcPts val="201"/>
              </a:spcBef>
              <a:buNone/>
            </a:pPr>
            <a:r>
              <a:rPr b="1" lang="de-DE" sz="3380" spc="-1" strike="noStrike">
                <a:solidFill>
                  <a:srgbClr val="ffffff"/>
                </a:solidFill>
                <a:latin typeface="Arial"/>
              </a:rPr>
              <a:t>EXTREME BEAMS AT THE SRF PHOTOINJECTOR</a:t>
            </a:r>
            <a:endParaRPr b="0" lang="en-US" sz="3380" spc="-1" strike="noStrike">
              <a:latin typeface="Arial"/>
            </a:endParaRPr>
          </a:p>
          <a:p>
            <a:pPr marL="27000">
              <a:lnSpc>
                <a:spcPts val="3781"/>
              </a:lnSpc>
              <a:spcBef>
                <a:spcPts val="210"/>
              </a:spcBef>
              <a:buNone/>
            </a:pPr>
            <a:r>
              <a:rPr b="1" lang="de-DE" sz="3380" spc="-1" strike="noStrike">
                <a:solidFill>
                  <a:srgbClr val="adbde3"/>
                </a:solidFill>
                <a:latin typeface="Arial"/>
              </a:rPr>
              <a:t>Increasing the time resolution of UED experiments</a:t>
            </a:r>
            <a:endParaRPr b="0" lang="en-US" sz="3380" spc="-1" strike="noStrike">
              <a:latin typeface="Arial"/>
            </a:endParaRPr>
          </a:p>
        </p:txBody>
      </p:sp>
      <p:sp>
        <p:nvSpPr>
          <p:cNvPr id="524" name="object 6"/>
          <p:cNvSpPr/>
          <p:nvPr/>
        </p:nvSpPr>
        <p:spPr>
          <a:xfrm>
            <a:off x="676800" y="5257800"/>
            <a:ext cx="602460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5560" bIns="0" anchor="t">
            <a:spAutoFit/>
          </a:bodyPr>
          <a:p>
            <a:pPr marL="26640">
              <a:lnSpc>
                <a:spcPct val="100000"/>
              </a:lnSpc>
              <a:spcBef>
                <a:spcPts val="201"/>
              </a:spcBef>
              <a:buNone/>
            </a:pPr>
            <a:r>
              <a:rPr b="0" lang="de-DE" sz="1650" spc="-12" strike="noStrike">
                <a:solidFill>
                  <a:srgbClr val="ffffff"/>
                </a:solidFill>
                <a:latin typeface="Arial"/>
              </a:rPr>
              <a:t>September 09,</a:t>
            </a:r>
            <a:r>
              <a:rPr b="0" lang="en-US" sz="1650" spc="-1" strike="noStrike">
                <a:solidFill>
                  <a:srgbClr val="ffffff"/>
                </a:solidFill>
                <a:latin typeface="Arial"/>
              </a:rPr>
              <a:t>  </a:t>
            </a:r>
            <a:r>
              <a:rPr b="0" lang="de-DE" sz="1650" spc="-12" strike="noStrike">
                <a:solidFill>
                  <a:srgbClr val="ffffff"/>
                </a:solidFill>
                <a:latin typeface="Arial"/>
              </a:rPr>
              <a:t>2022    |</a:t>
            </a:r>
            <a:r>
              <a:rPr b="0" lang="en-US" sz="1650" spc="1308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de-DE" sz="1650" spc="-12" strike="noStrike">
                <a:solidFill>
                  <a:srgbClr val="ffffff"/>
                </a:solidFill>
                <a:latin typeface="Arial"/>
              </a:rPr>
              <a:t>Helmholtz-Zentrum</a:t>
            </a:r>
            <a:r>
              <a:rPr b="0" lang="de-DE" sz="1650" spc="-1" strike="noStrike">
                <a:solidFill>
                  <a:srgbClr val="ffffff"/>
                </a:solidFill>
                <a:latin typeface="Arial"/>
              </a:rPr>
              <a:t> Berlin</a:t>
            </a:r>
            <a:endParaRPr b="0" lang="en-US" sz="1650" spc="-1" strike="noStrike">
              <a:latin typeface="Arial"/>
            </a:endParaRPr>
          </a:p>
        </p:txBody>
      </p:sp>
      <p:sp>
        <p:nvSpPr>
          <p:cNvPr id="525" name="object 7"/>
          <p:cNvSpPr/>
          <p:nvPr/>
        </p:nvSpPr>
        <p:spPr>
          <a:xfrm>
            <a:off x="642600" y="6356880"/>
            <a:ext cx="2046240" cy="1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5560" bIns="0" anchor="t">
            <a:spAutoFit/>
          </a:bodyPr>
          <a:p>
            <a:pPr marL="27000">
              <a:lnSpc>
                <a:spcPct val="100000"/>
              </a:lnSpc>
              <a:spcBef>
                <a:spcPts val="201"/>
              </a:spcBef>
              <a:buNone/>
            </a:pPr>
            <a:r>
              <a:rPr b="0" lang="de-DE" sz="950" spc="-12" strike="noStrike">
                <a:solidFill>
                  <a:srgbClr val="2c6ebb"/>
                </a:solidFill>
                <a:latin typeface="Arial"/>
              </a:rPr>
              <a:t>Member</a:t>
            </a:r>
            <a:r>
              <a:rPr b="0" lang="de-DE" sz="950" spc="-1" strike="noStrike">
                <a:solidFill>
                  <a:srgbClr val="2c6ebb"/>
                </a:solidFill>
                <a:latin typeface="Arial"/>
              </a:rPr>
              <a:t> </a:t>
            </a:r>
            <a:r>
              <a:rPr b="0" lang="de-DE" sz="950" spc="-12" strike="noStrike">
                <a:solidFill>
                  <a:srgbClr val="2c6ebb"/>
                </a:solidFill>
                <a:latin typeface="Arial"/>
              </a:rPr>
              <a:t>of</a:t>
            </a:r>
            <a:r>
              <a:rPr b="0" lang="de-DE" sz="950" spc="-1" strike="noStrike">
                <a:solidFill>
                  <a:srgbClr val="2c6ebb"/>
                </a:solidFill>
                <a:latin typeface="Arial"/>
              </a:rPr>
              <a:t> </a:t>
            </a:r>
            <a:r>
              <a:rPr b="0" lang="de-DE" sz="950" spc="-12" strike="noStrike">
                <a:solidFill>
                  <a:srgbClr val="2c6ebb"/>
                </a:solidFill>
                <a:latin typeface="Arial"/>
              </a:rPr>
              <a:t>the</a:t>
            </a:r>
            <a:r>
              <a:rPr b="0" lang="de-DE" sz="950" spc="-1" strike="noStrike">
                <a:solidFill>
                  <a:srgbClr val="2c6ebb"/>
                </a:solidFill>
                <a:latin typeface="Arial"/>
              </a:rPr>
              <a:t> </a:t>
            </a:r>
            <a:r>
              <a:rPr b="0" lang="de-DE" sz="950" spc="-12" strike="noStrike">
                <a:solidFill>
                  <a:srgbClr val="2c6ebb"/>
                </a:solidFill>
                <a:latin typeface="Arial"/>
              </a:rPr>
              <a:t>Helmholtz</a:t>
            </a:r>
            <a:r>
              <a:rPr b="0" lang="de-DE" sz="950" spc="-1" strike="noStrike">
                <a:solidFill>
                  <a:srgbClr val="2c6ebb"/>
                </a:solidFill>
                <a:latin typeface="Arial"/>
              </a:rPr>
              <a:t> </a:t>
            </a:r>
            <a:r>
              <a:rPr b="0" lang="de-DE" sz="950" spc="-12" strike="noStrike">
                <a:solidFill>
                  <a:srgbClr val="2c6ebb"/>
                </a:solidFill>
                <a:latin typeface="Arial"/>
              </a:rPr>
              <a:t>Association</a:t>
            </a:r>
            <a:endParaRPr b="0" lang="en-US" sz="950" spc="-1" strike="noStrike">
              <a:latin typeface="Arial"/>
            </a:endParaRPr>
          </a:p>
        </p:txBody>
      </p:sp>
      <p:pic>
        <p:nvPicPr>
          <p:cNvPr id="526" name="object 8" descr=""/>
          <p:cNvPicPr/>
          <p:nvPr/>
        </p:nvPicPr>
        <p:blipFill>
          <a:blip r:embed="rId1"/>
          <a:stretch/>
        </p:blipFill>
        <p:spPr>
          <a:xfrm>
            <a:off x="10319400" y="5958360"/>
            <a:ext cx="1549440" cy="551520"/>
          </a:xfrm>
          <a:prstGeom prst="rect">
            <a:avLst/>
          </a:prstGeom>
          <a:ln w="0">
            <a:noFill/>
          </a:ln>
        </p:spPr>
      </p:pic>
      <p:sp>
        <p:nvSpPr>
          <p:cNvPr id="527" name="object 1"/>
          <p:cNvSpPr/>
          <p:nvPr/>
        </p:nvSpPr>
        <p:spPr>
          <a:xfrm>
            <a:off x="660960" y="4806720"/>
            <a:ext cx="7797240" cy="30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5560" bIns="0" anchor="t">
            <a:spAutoFit/>
          </a:bodyPr>
          <a:p>
            <a:pPr marL="26640">
              <a:lnSpc>
                <a:spcPct val="100000"/>
              </a:lnSpc>
              <a:spcBef>
                <a:spcPts val="201"/>
              </a:spcBef>
              <a:buNone/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  <a:ea typeface="Noto Sans CJK SC"/>
              </a:rPr>
              <a:t>Ben</a:t>
            </a:r>
            <a:r>
              <a:rPr b="1" lang="de-DE" sz="1850" spc="-12" strike="noStrike">
                <a:solidFill>
                  <a:srgbClr val="ffffff"/>
                </a:solidFill>
                <a:latin typeface="Arial"/>
              </a:rPr>
              <a:t>at Alberdi, Ji-Gwang Hwang, Axel Neumann and Thorsten Kamps</a:t>
            </a:r>
            <a:endParaRPr b="1" lang="en-US" sz="1850" spc="-1" strike="noStrike"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" descr=""/>
          <p:cNvPicPr/>
          <p:nvPr/>
        </p:nvPicPr>
        <p:blipFill>
          <a:blip r:embed="rId1"/>
          <a:stretch/>
        </p:blipFill>
        <p:spPr>
          <a:xfrm>
            <a:off x="4749120" y="1203120"/>
            <a:ext cx="5995080" cy="4283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Titel Vorname Nachname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Fußzeilenplatzhalter 2"/>
          <p:cNvSpPr txBox="1"/>
          <p:nvPr/>
        </p:nvSpPr>
        <p:spPr>
          <a:xfrm>
            <a:off x="508320" y="63939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rgbClr val="004f84"/>
                </a:solidFill>
                <a:latin typeface="Source Sans Pro"/>
                <a:ea typeface="Roboto"/>
              </a:rPr>
              <a:t>Second Progress Report – Benat Alberdi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572" name="TextBox 1"/>
          <p:cNvSpPr/>
          <p:nvPr/>
        </p:nvSpPr>
        <p:spPr>
          <a:xfrm>
            <a:off x="511560" y="1568880"/>
            <a:ext cx="11007720" cy="585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transverse beam parameters are mainly dependent on the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gun, gun solenoid and initial laser parameters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How can one optimize the 'quality' of a static diffraction experiment?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How can we increase lateral and longitudinal coherence lengths?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Multi-parameter space optimization.</a:t>
            </a:r>
            <a:endParaRPr b="0" lang="en-US" sz="1800" spc="-1" strike="noStrike">
              <a:latin typeface="Arial"/>
            </a:endParaRPr>
          </a:p>
          <a:p>
            <a:pPr lvl="2" marL="12574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Identify which input parameter affects which output parameter.</a:t>
            </a:r>
            <a:endParaRPr b="0" lang="en-US" sz="1800" spc="-1" strike="noStrike">
              <a:latin typeface="Arial"/>
            </a:endParaRPr>
          </a:p>
          <a:p>
            <a:pPr lvl="2" marL="12574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Set priorities and targets for the outputs.</a:t>
            </a:r>
            <a:endParaRPr b="0" lang="en-US" sz="1800" spc="-1" strike="noStrike">
              <a:latin typeface="Arial"/>
            </a:endParaRPr>
          </a:p>
          <a:p>
            <a:pPr lvl="2" marL="12574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Perform the optimization step by step, first fixing the input </a:t>
            </a:r>
            <a:endParaRPr b="0" lang="en-US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      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parameters that affect the highest priority output parameters. 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573" name="Picture 18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1001160" y="3135240"/>
            <a:ext cx="2447640" cy="704520"/>
          </a:xfrm>
          <a:prstGeom prst="rect">
            <a:avLst/>
          </a:prstGeom>
          <a:ln w="0">
            <a:noFill/>
          </a:ln>
        </p:spPr>
      </p:pic>
      <p:pic>
        <p:nvPicPr>
          <p:cNvPr id="574" name="Picture 19" descr="Text, letter&#10;&#10;Description automatically generated"/>
          <p:cNvPicPr/>
          <p:nvPr/>
        </p:nvPicPr>
        <p:blipFill>
          <a:blip r:embed="rId2"/>
          <a:stretch/>
        </p:blipFill>
        <p:spPr>
          <a:xfrm>
            <a:off x="4341240" y="3169440"/>
            <a:ext cx="2986920" cy="694440"/>
          </a:xfrm>
          <a:prstGeom prst="rect">
            <a:avLst/>
          </a:prstGeom>
          <a:ln w="0">
            <a:noFill/>
          </a:ln>
        </p:spPr>
      </p:pic>
      <p:sp>
        <p:nvSpPr>
          <p:cNvPr id="575" name="TextBox 13"/>
          <p:cNvSpPr/>
          <p:nvPr/>
        </p:nvSpPr>
        <p:spPr>
          <a:xfrm>
            <a:off x="990360" y="2809800"/>
            <a:ext cx="2742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Lateral coherence length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6" name="TextBox 14"/>
          <p:cNvSpPr/>
          <p:nvPr/>
        </p:nvSpPr>
        <p:spPr>
          <a:xfrm>
            <a:off x="4321800" y="2809800"/>
            <a:ext cx="32508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Longitudinal coherence length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7" name="Rectangle 2"/>
          <p:cNvSpPr/>
          <p:nvPr/>
        </p:nvSpPr>
        <p:spPr>
          <a:xfrm>
            <a:off x="8033400" y="2062080"/>
            <a:ext cx="3700800" cy="4276080"/>
          </a:xfrm>
          <a:prstGeom prst="rect">
            <a:avLst/>
          </a:prstGeom>
          <a:noFill/>
          <a:ln w="284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TextBox 9"/>
          <p:cNvSpPr/>
          <p:nvPr/>
        </p:nvSpPr>
        <p:spPr>
          <a:xfrm>
            <a:off x="8084880" y="2148840"/>
            <a:ext cx="3608640" cy="20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Input parameters one can adjust: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Laser spot size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Laser pulse length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Gun amplitude and phase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Solenoid A and B strength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Initial bunch charge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9" name="TextBox 12"/>
          <p:cNvSpPr/>
          <p:nvPr/>
        </p:nvSpPr>
        <p:spPr>
          <a:xfrm>
            <a:off x="8077320" y="4325760"/>
            <a:ext cx="3608640" cy="31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Output parameters for static exp.: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Bunch charge (= 50 fC)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Trans. Emittance (as low as pos.)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Energy spread (as low as pos.)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Bunch spot size (around 300um)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Beam energy (2 to 3 MeV range)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Titel Vorname Nachname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Box 2"/>
          <p:cNvSpPr/>
          <p:nvPr/>
        </p:nvSpPr>
        <p:spPr>
          <a:xfrm>
            <a:off x="579960" y="1606320"/>
            <a:ext cx="11358000" cy="20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a9c334"/>
                </a:solidFill>
                <a:latin typeface="Calibri"/>
              </a:rPr>
              <a:t>Completed tasks</a:t>
            </a:r>
            <a:endParaRPr b="0" lang="en-US" sz="18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a9c33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a9c334"/>
                </a:solidFill>
                <a:latin typeface="Calibri"/>
              </a:rPr>
              <a:t>Beam-line modifications for enabling extreme beam operation of the SRF Photoinjector.</a:t>
            </a:r>
            <a:endParaRPr b="0" lang="en-US" sz="18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a9c33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a9c334"/>
                </a:solidFill>
                <a:latin typeface="Calibri"/>
              </a:rPr>
              <a:t>Optimization of transverse parameter space for static diffraction experiment.</a:t>
            </a:r>
            <a:endParaRPr b="0" lang="en-US" sz="18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a9c33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a9c334"/>
                </a:solidFill>
                <a:latin typeface="Calibri"/>
              </a:rPr>
              <a:t>Longitudinal phase-space manipulation scheme using the booster section.</a:t>
            </a:r>
            <a:endParaRPr b="0" lang="en-US" sz="18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a9c33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a9c334"/>
                </a:solidFill>
                <a:latin typeface="Calibri"/>
              </a:rPr>
              <a:t>Development of ToF jitter model and time resolution optimization.</a:t>
            </a:r>
            <a:endParaRPr b="0" lang="en-US" sz="18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a9c33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a9c334"/>
                </a:solidFill>
                <a:latin typeface="Calibri"/>
              </a:rPr>
              <a:t>Simulations for beam spot size retrieval from interferometric pattern.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529" name="TextBox 5"/>
          <p:cNvSpPr/>
          <p:nvPr/>
        </p:nvSpPr>
        <p:spPr>
          <a:xfrm>
            <a:off x="579960" y="3363840"/>
            <a:ext cx="11358000" cy="20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68c2ff"/>
                </a:solidFill>
                <a:latin typeface="Calibri"/>
              </a:rPr>
              <a:t>Task in progress</a:t>
            </a:r>
            <a:endParaRPr b="0" lang="en-US" sz="18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68c2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68c2ff"/>
                </a:solidFill>
                <a:latin typeface="Calibri"/>
              </a:rPr>
              <a:t>Target sample production and testing for static diffraction experiment.</a:t>
            </a:r>
            <a:endParaRPr b="0" lang="en-US" sz="18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68c2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68c2ff"/>
                </a:solidFill>
                <a:latin typeface="Calibri"/>
              </a:rPr>
              <a:t>Arrival time monitor cavity design.</a:t>
            </a:r>
            <a:endParaRPr b="0" lang="en-US" sz="18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68c2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68c2ff"/>
                </a:solidFill>
                <a:latin typeface="Calibri"/>
              </a:rPr>
              <a:t>Machine learning model for the SRF Photoinjector.</a:t>
            </a:r>
            <a:endParaRPr b="0" lang="en-US" sz="18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68c2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68c2ff"/>
                </a:solidFill>
                <a:latin typeface="Calibri"/>
              </a:rPr>
              <a:t>Study and implement emittance minimization alternatives: The Spatial Light Modulator 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530" name="TextBox 6"/>
          <p:cNvSpPr/>
          <p:nvPr/>
        </p:nvSpPr>
        <p:spPr>
          <a:xfrm>
            <a:off x="579960" y="4879800"/>
            <a:ext cx="1135800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ae3730"/>
                </a:solidFill>
                <a:latin typeface="Calibri"/>
              </a:rPr>
              <a:t>To do!!</a:t>
            </a:r>
            <a:endParaRPr b="0" lang="en-US" sz="18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ae373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ae3730"/>
                </a:solidFill>
                <a:latin typeface="Calibri"/>
              </a:rPr>
              <a:t>Measurement campaign: beam characteristics and static diffraction experiment.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578520" y="836640"/>
            <a:ext cx="5517720" cy="4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 cap="all">
                <a:solidFill>
                  <a:srgbClr val="004f84"/>
                </a:solidFill>
                <a:latin typeface="Source Sans Pro"/>
                <a:ea typeface="Roboto"/>
              </a:rPr>
              <a:t>Outlook </a:t>
            </a:r>
            <a:endParaRPr b="0" lang="de-DE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/>
          </p:nvPr>
        </p:nvSpPr>
        <p:spPr>
          <a:xfrm>
            <a:off x="577800" y="289080"/>
            <a:ext cx="2394000" cy="22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pic>
        <p:nvPicPr>
          <p:cNvPr id="533" name="Picture 6" descr=""/>
          <p:cNvPicPr/>
          <p:nvPr/>
        </p:nvPicPr>
        <p:blipFill>
          <a:blip r:embed="rId1"/>
          <a:stretch/>
        </p:blipFill>
        <p:spPr>
          <a:xfrm>
            <a:off x="3196800" y="1156680"/>
            <a:ext cx="8995320" cy="4947120"/>
          </a:xfrm>
          <a:prstGeom prst="rect">
            <a:avLst/>
          </a:prstGeom>
          <a:ln w="0">
            <a:noFill/>
          </a:ln>
        </p:spPr>
      </p:pic>
      <p:pic>
        <p:nvPicPr>
          <p:cNvPr id="534" name="Picture 4" descr="Table&#10;&#10;Description automatically generated"/>
          <p:cNvPicPr/>
          <p:nvPr/>
        </p:nvPicPr>
        <p:blipFill>
          <a:blip r:embed="rId2"/>
          <a:stretch/>
        </p:blipFill>
        <p:spPr>
          <a:xfrm>
            <a:off x="8027640" y="4205160"/>
            <a:ext cx="3895560" cy="1751040"/>
          </a:xfrm>
          <a:prstGeom prst="rect">
            <a:avLst/>
          </a:prstGeom>
          <a:ln w="0">
            <a:noFill/>
          </a:ln>
        </p:spPr>
      </p:pic>
      <p:sp>
        <p:nvSpPr>
          <p:cNvPr id="535" name="TextBox 23"/>
          <p:cNvSpPr/>
          <p:nvPr/>
        </p:nvSpPr>
        <p:spPr>
          <a:xfrm>
            <a:off x="7342920" y="3657600"/>
            <a:ext cx="180108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TCAV and diagnostics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TextBox 21"/>
          <p:cNvSpPr/>
          <p:nvPr/>
        </p:nvSpPr>
        <p:spPr>
          <a:xfrm>
            <a:off x="4845240" y="5426280"/>
            <a:ext cx="163836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Gun and solenoid 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TextBox 22"/>
          <p:cNvSpPr/>
          <p:nvPr/>
        </p:nvSpPr>
        <p:spPr>
          <a:xfrm>
            <a:off x="5833080" y="4916520"/>
            <a:ext cx="1638360" cy="30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Booster section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 type="title"/>
          </p:nvPr>
        </p:nvSpPr>
        <p:spPr>
          <a:xfrm>
            <a:off x="578160" y="836640"/>
            <a:ext cx="5517720" cy="4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 cap="all">
                <a:solidFill>
                  <a:srgbClr val="004f84"/>
                </a:solidFill>
                <a:latin typeface="Source Sans Pro"/>
                <a:ea typeface="Roboto"/>
              </a:rPr>
              <a:t>The SRF Photoinjector</a:t>
            </a:r>
            <a:endParaRPr b="0" lang="de-DE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9" name="Straight Arrow Connector 6"/>
          <p:cNvSpPr/>
          <p:nvPr/>
        </p:nvSpPr>
        <p:spPr>
          <a:xfrm>
            <a:off x="1821960" y="3411000"/>
            <a:ext cx="703440" cy="91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ff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Straight Arrow Connector 11"/>
          <p:cNvSpPr/>
          <p:nvPr/>
        </p:nvSpPr>
        <p:spPr>
          <a:xfrm>
            <a:off x="3132000" y="2674440"/>
            <a:ext cx="703440" cy="91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ff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Straight Arrow Connector 13"/>
          <p:cNvSpPr/>
          <p:nvPr/>
        </p:nvSpPr>
        <p:spPr>
          <a:xfrm>
            <a:off x="2960640" y="2785680"/>
            <a:ext cx="703440" cy="91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ff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TextBox 7"/>
          <p:cNvSpPr/>
          <p:nvPr/>
        </p:nvSpPr>
        <p:spPr>
          <a:xfrm>
            <a:off x="1322640" y="3129120"/>
            <a:ext cx="1099080" cy="30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0000"/>
                </a:solidFill>
                <a:latin typeface="Calibri"/>
              </a:rPr>
              <a:t>Aperture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43" name="TextBox 16"/>
          <p:cNvSpPr/>
          <p:nvPr/>
        </p:nvSpPr>
        <p:spPr>
          <a:xfrm>
            <a:off x="2230200" y="2547000"/>
            <a:ext cx="1099080" cy="30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0000"/>
                </a:solidFill>
                <a:latin typeface="Calibri"/>
              </a:rPr>
              <a:t>Solenoid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44" name="TextBox 17"/>
          <p:cNvSpPr/>
          <p:nvPr/>
        </p:nvSpPr>
        <p:spPr>
          <a:xfrm>
            <a:off x="2658240" y="2392920"/>
            <a:ext cx="133020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0000"/>
                </a:solidFill>
                <a:latin typeface="Calibri"/>
              </a:rPr>
              <a:t>Target station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45" name="Picture 9" descr=""/>
          <p:cNvPicPr/>
          <p:nvPr/>
        </p:nvPicPr>
        <p:blipFill>
          <a:blip r:embed="rId3"/>
          <a:stretch/>
        </p:blipFill>
        <p:spPr>
          <a:xfrm>
            <a:off x="10193760" y="1628280"/>
            <a:ext cx="1329480" cy="2357280"/>
          </a:xfrm>
          <a:prstGeom prst="rect">
            <a:avLst/>
          </a:prstGeom>
          <a:ln w="0">
            <a:noFill/>
          </a:ln>
        </p:spPr>
      </p:pic>
      <p:pic>
        <p:nvPicPr>
          <p:cNvPr id="546" name="Picture 10" descr="A picture containing metalware, hinge&#10;&#10;Description automatically generated"/>
          <p:cNvPicPr/>
          <p:nvPr/>
        </p:nvPicPr>
        <p:blipFill>
          <a:blip r:embed="rId4"/>
          <a:stretch/>
        </p:blipFill>
        <p:spPr>
          <a:xfrm>
            <a:off x="9980640" y="4350960"/>
            <a:ext cx="1701000" cy="1911600"/>
          </a:xfrm>
          <a:prstGeom prst="rect">
            <a:avLst/>
          </a:prstGeom>
          <a:ln w="0">
            <a:noFill/>
          </a:ln>
        </p:spPr>
      </p:pic>
      <p:pic>
        <p:nvPicPr>
          <p:cNvPr id="547" name="Picture 14" descr=""/>
          <p:cNvPicPr/>
          <p:nvPr/>
        </p:nvPicPr>
        <p:blipFill>
          <a:blip r:embed="rId5"/>
          <a:stretch/>
        </p:blipFill>
        <p:spPr>
          <a:xfrm rot="5400000">
            <a:off x="5955120" y="1864800"/>
            <a:ext cx="2742840" cy="480600"/>
          </a:xfrm>
          <a:prstGeom prst="rect">
            <a:avLst/>
          </a:prstGeom>
          <a:ln w="0">
            <a:noFill/>
          </a:ln>
        </p:spPr>
      </p:pic>
      <p:sp>
        <p:nvSpPr>
          <p:cNvPr id="548" name="TextBox 24"/>
          <p:cNvSpPr/>
          <p:nvPr/>
        </p:nvSpPr>
        <p:spPr>
          <a:xfrm>
            <a:off x="6899760" y="429120"/>
            <a:ext cx="1099080" cy="30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0000"/>
                </a:solidFill>
                <a:latin typeface="Calibri"/>
              </a:rPr>
              <a:t>Aperture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49" name="TextBox 26"/>
          <p:cNvSpPr/>
          <p:nvPr/>
        </p:nvSpPr>
        <p:spPr>
          <a:xfrm>
            <a:off x="10487880" y="1326240"/>
            <a:ext cx="1099080" cy="30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0000"/>
                </a:solidFill>
                <a:latin typeface="Calibri"/>
              </a:rPr>
              <a:t>Solenoid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50" name="TextBox 28"/>
          <p:cNvSpPr/>
          <p:nvPr/>
        </p:nvSpPr>
        <p:spPr>
          <a:xfrm>
            <a:off x="10286280" y="4095720"/>
            <a:ext cx="133020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0000"/>
                </a:solidFill>
                <a:latin typeface="Calibri"/>
              </a:rPr>
              <a:t>Target station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Titel Vorname Nachname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578520" y="836640"/>
            <a:ext cx="6736680" cy="4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 cap="all">
                <a:solidFill>
                  <a:srgbClr val="004f84"/>
                </a:solidFill>
                <a:latin typeface="Source Sans Pro"/>
                <a:ea typeface="Roboto"/>
              </a:rPr>
              <a:t>Ultrafast electron diffraction</a:t>
            </a:r>
            <a:endParaRPr b="0" lang="de-DE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Titel Vorname Nachname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" descr=""/>
          <p:cNvPicPr/>
          <p:nvPr/>
        </p:nvPicPr>
        <p:blipFill>
          <a:blip r:embed="rId1"/>
          <a:stretch/>
        </p:blipFill>
        <p:spPr>
          <a:xfrm>
            <a:off x="1156320" y="2435040"/>
            <a:ext cx="5180400" cy="2054160"/>
          </a:xfrm>
          <a:prstGeom prst="rect">
            <a:avLst/>
          </a:prstGeom>
          <a:ln w="0">
            <a:noFill/>
          </a:ln>
        </p:spPr>
      </p:pic>
      <p:pic>
        <p:nvPicPr>
          <p:cNvPr id="553" name="" descr=""/>
          <p:cNvPicPr/>
          <p:nvPr/>
        </p:nvPicPr>
        <p:blipFill>
          <a:blip r:embed="rId2"/>
          <a:stretch/>
        </p:blipFill>
        <p:spPr>
          <a:xfrm>
            <a:off x="6942600" y="2286000"/>
            <a:ext cx="5173200" cy="3879720"/>
          </a:xfrm>
          <a:prstGeom prst="rect">
            <a:avLst/>
          </a:prstGeom>
          <a:ln w="0">
            <a:noFill/>
          </a:ln>
        </p:spPr>
      </p:pic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578160" y="836640"/>
            <a:ext cx="7651800" cy="4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 cap="all">
                <a:solidFill>
                  <a:srgbClr val="004f84"/>
                </a:solidFill>
                <a:latin typeface="Source Sans Pro"/>
                <a:ea typeface="Roboto"/>
              </a:rPr>
              <a:t>Time of flight jitter</a:t>
            </a:r>
            <a:endParaRPr b="0" lang="de-DE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Titel Vorname Nachname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577800" y="836640"/>
            <a:ext cx="7651800" cy="4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 cap="all">
                <a:solidFill>
                  <a:srgbClr val="004f84"/>
                </a:solidFill>
                <a:latin typeface="Source Sans Pro"/>
                <a:ea typeface="Roboto"/>
              </a:rPr>
              <a:t>Time of flight jitter – multiple cavities</a:t>
            </a:r>
            <a:endParaRPr b="0" lang="de-DE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56" name="" descr=""/>
          <p:cNvPicPr/>
          <p:nvPr/>
        </p:nvPicPr>
        <p:blipFill>
          <a:blip r:embed="rId1"/>
          <a:stretch/>
        </p:blipFill>
        <p:spPr>
          <a:xfrm>
            <a:off x="685800" y="2214000"/>
            <a:ext cx="4792320" cy="1900800"/>
          </a:xfrm>
          <a:prstGeom prst="rect">
            <a:avLst/>
          </a:prstGeom>
          <a:ln w="0">
            <a:noFill/>
          </a:ln>
        </p:spPr>
      </p:pic>
      <p:sp>
        <p:nvSpPr>
          <p:cNvPr id="557" name="PlaceHolder 2"/>
          <p:cNvSpPr>
            <a:spLocks noGrp="1"/>
          </p:cNvSpPr>
          <p:nvPr>
            <p:ph/>
          </p:nvPr>
        </p:nvSpPr>
        <p:spPr>
          <a:xfrm>
            <a:off x="577800" y="289080"/>
            <a:ext cx="1398240" cy="22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Titel Vorname Nachname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Picture 3" descr="Chart, line chart&#10;&#10;Description automatically generated"/>
          <p:cNvPicPr/>
          <p:nvPr/>
        </p:nvPicPr>
        <p:blipFill>
          <a:blip r:embed="rId1"/>
          <a:stretch/>
        </p:blipFill>
        <p:spPr>
          <a:xfrm>
            <a:off x="7118280" y="2501280"/>
            <a:ext cx="5039280" cy="3771720"/>
          </a:xfrm>
          <a:prstGeom prst="rect">
            <a:avLst/>
          </a:prstGeom>
          <a:ln w="0">
            <a:noFill/>
          </a:ln>
        </p:spPr>
      </p:pic>
      <p:pic>
        <p:nvPicPr>
          <p:cNvPr id="559" name="Picture 5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914400" y="3657600"/>
            <a:ext cx="4562280" cy="1790640"/>
          </a:xfrm>
          <a:prstGeom prst="rect">
            <a:avLst/>
          </a:prstGeom>
          <a:ln w="0">
            <a:noFill/>
          </a:ln>
        </p:spPr>
      </p:pic>
      <p:pic>
        <p:nvPicPr>
          <p:cNvPr id="560" name="Picture 11" descr="Table&#10;&#10;Description automatically generated"/>
          <p:cNvPicPr/>
          <p:nvPr/>
        </p:nvPicPr>
        <p:blipFill>
          <a:blip r:embed="rId3"/>
          <a:stretch/>
        </p:blipFill>
        <p:spPr>
          <a:xfrm>
            <a:off x="7770600" y="914400"/>
            <a:ext cx="2742840" cy="1042560"/>
          </a:xfrm>
          <a:prstGeom prst="rect">
            <a:avLst/>
          </a:prstGeom>
          <a:ln w="0">
            <a:noFill/>
          </a:ln>
        </p:spPr>
      </p:pic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578160" y="836640"/>
            <a:ext cx="7651800" cy="4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 cap="all">
                <a:solidFill>
                  <a:srgbClr val="004f84"/>
                </a:solidFill>
                <a:latin typeface="Source Sans Pro"/>
                <a:ea typeface="Roboto"/>
              </a:rPr>
              <a:t>Time of flight jitter – correction</a:t>
            </a:r>
            <a:endParaRPr b="0" lang="de-DE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Titel Vorname Nachname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Picture 1" descr="Chart, line chart, histogram&#10;&#10;Description automatically generated"/>
          <p:cNvPicPr/>
          <p:nvPr/>
        </p:nvPicPr>
        <p:blipFill>
          <a:blip r:embed="rId1"/>
          <a:stretch/>
        </p:blipFill>
        <p:spPr>
          <a:xfrm>
            <a:off x="4501800" y="1998000"/>
            <a:ext cx="2439720" cy="3268440"/>
          </a:xfrm>
          <a:prstGeom prst="rect">
            <a:avLst/>
          </a:prstGeom>
          <a:ln w="0">
            <a:noFill/>
          </a:ln>
        </p:spPr>
      </p:pic>
      <p:pic>
        <p:nvPicPr>
          <p:cNvPr id="563" name="Picture 7" descr="Chart, line chart&#10;&#10;Description automatically generated"/>
          <p:cNvPicPr/>
          <p:nvPr/>
        </p:nvPicPr>
        <p:blipFill>
          <a:blip r:embed="rId2"/>
          <a:stretch/>
        </p:blipFill>
        <p:spPr>
          <a:xfrm>
            <a:off x="611280" y="2174760"/>
            <a:ext cx="3987000" cy="2982240"/>
          </a:xfrm>
          <a:prstGeom prst="rect">
            <a:avLst/>
          </a:prstGeom>
          <a:ln w="0">
            <a:noFill/>
          </a:ln>
        </p:spPr>
      </p:pic>
      <p:pic>
        <p:nvPicPr>
          <p:cNvPr id="564" name="Picture 8" descr="Table&#10;&#10;Description automatically generated"/>
          <p:cNvPicPr/>
          <p:nvPr/>
        </p:nvPicPr>
        <p:blipFill>
          <a:blip r:embed="rId3"/>
          <a:stretch/>
        </p:blipFill>
        <p:spPr>
          <a:xfrm>
            <a:off x="1536480" y="5264280"/>
            <a:ext cx="4741200" cy="916920"/>
          </a:xfrm>
          <a:prstGeom prst="rect">
            <a:avLst/>
          </a:prstGeom>
          <a:ln w="0">
            <a:noFill/>
          </a:ln>
        </p:spPr>
      </p:pic>
      <p:sp>
        <p:nvSpPr>
          <p:cNvPr id="565" name="Straight Arrow Connector 8"/>
          <p:cNvSpPr/>
          <p:nvPr/>
        </p:nvSpPr>
        <p:spPr>
          <a:xfrm flipH="1" flipV="1">
            <a:off x="6327720" y="2937600"/>
            <a:ext cx="1122480" cy="35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4f8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66" name="Picture 12" descr=""/>
          <p:cNvPicPr/>
          <p:nvPr/>
        </p:nvPicPr>
        <p:blipFill>
          <a:blip r:embed="rId4"/>
          <a:stretch/>
        </p:blipFill>
        <p:spPr>
          <a:xfrm>
            <a:off x="7539120" y="3136680"/>
            <a:ext cx="4025880" cy="1525320"/>
          </a:xfrm>
          <a:prstGeom prst="rect">
            <a:avLst/>
          </a:prstGeom>
          <a:ln w="0">
            <a:noFill/>
          </a:ln>
        </p:spPr>
      </p:pic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578520" y="836640"/>
            <a:ext cx="7651800" cy="4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 cap="all">
                <a:solidFill>
                  <a:srgbClr val="004f84"/>
                </a:solidFill>
                <a:latin typeface="Source Sans Pro"/>
                <a:ea typeface="Roboto"/>
              </a:rPr>
              <a:t>Bunch length – compression methods</a:t>
            </a:r>
            <a:endParaRPr b="0" lang="de-DE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Titel Vorname Nachname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" descr=""/>
          <p:cNvPicPr/>
          <p:nvPr/>
        </p:nvPicPr>
        <p:blipFill>
          <a:blip r:embed="rId1"/>
          <a:stretch/>
        </p:blipFill>
        <p:spPr>
          <a:xfrm>
            <a:off x="2185200" y="1888920"/>
            <a:ext cx="6854760" cy="4283280"/>
          </a:xfrm>
          <a:prstGeom prst="rect">
            <a:avLst/>
          </a:prstGeom>
          <a:ln w="0">
            <a:noFill/>
          </a:ln>
        </p:spPr>
      </p:pic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578880" y="836640"/>
            <a:ext cx="7651800" cy="4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 cap="all">
                <a:solidFill>
                  <a:srgbClr val="004f84"/>
                </a:solidFill>
                <a:latin typeface="Source Sans Pro"/>
                <a:ea typeface="Roboto"/>
              </a:rPr>
              <a:t>Bunch length – compression with sc</a:t>
            </a:r>
            <a:endParaRPr b="0" lang="de-DE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Titel Vorname Nachname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1331</TotalTime>
  <Application>LibreOffice/7.3.5.2$Linux_X86_64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2021-07-30T13:31:34Z</dcterms:created>
  <dc:creator>Monica Mantel</dc:creator>
  <dc:description/>
  <dc:language>en-US</dc:language>
  <cp:lastModifiedBy/>
  <dcterms:modified xsi:type="dcterms:W3CDTF">2022-09-07T17:59:30Z</dcterms:modified>
  <cp:revision>138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Breitbild</vt:lpwstr>
  </property>
  <property fmtid="{D5CDD505-2E9C-101B-9397-08002B2CF9AE}" pid="3" name="Slides">
    <vt:r8>7</vt:r8>
  </property>
</Properties>
</file>